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4158" r:id="rId2"/>
    <p:sldId id="4189" r:id="rId3"/>
    <p:sldId id="4190" r:id="rId4"/>
  </p:sldIdLst>
  <p:sldSz cx="18288000" cy="10287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neta edberg" initials="ae" lastIdx="4" clrIdx="0">
    <p:extLst>
      <p:ext uri="{19B8F6BF-5375-455C-9EA6-DF929625EA0E}">
        <p15:presenceInfo xmlns:p15="http://schemas.microsoft.com/office/powerpoint/2012/main" userId="df5027a2c830475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00904-DE31-43EF-91D0-33CC4D07F5D2}" v="12" dt="2025-01-18T14:44:02.601"/>
    <p1510:client id="{EF2922EB-05C0-4ECE-9B1C-F54A6915EC04}" v="28" dt="2025-01-19T07:26:25.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0" autoAdjust="0"/>
  </p:normalViewPr>
  <p:slideViewPr>
    <p:cSldViewPr>
      <p:cViewPr varScale="1">
        <p:scale>
          <a:sx n="75" d="100"/>
          <a:sy n="75" d="100"/>
        </p:scale>
        <p:origin x="474"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Herder" userId="0d7d6572-2e59-408a-b7d6-f172d862777c" providerId="ADAL" clId="{FCBE4199-278E-491B-821A-486991CC48BA}"/>
    <pc:docChg chg="undo custSel addSld delSld modSld">
      <pc:chgData name="Christina Herder" userId="0d7d6572-2e59-408a-b7d6-f172d862777c" providerId="ADAL" clId="{FCBE4199-278E-491B-821A-486991CC48BA}" dt="2024-12-23T08:26:02.231" v="148" actId="20577"/>
      <pc:docMkLst>
        <pc:docMk/>
      </pc:docMkLst>
      <pc:sldChg chg="modSp mod">
        <pc:chgData name="Christina Herder" userId="0d7d6572-2e59-408a-b7d6-f172d862777c" providerId="ADAL" clId="{FCBE4199-278E-491B-821A-486991CC48BA}" dt="2024-12-23T08:23:22.521" v="114" actId="13926"/>
        <pc:sldMkLst>
          <pc:docMk/>
          <pc:sldMk cId="0" sldId="256"/>
        </pc:sldMkLst>
      </pc:sldChg>
      <pc:sldChg chg="modSp mod modCm">
        <pc:chgData name="Christina Herder" userId="0d7d6572-2e59-408a-b7d6-f172d862777c" providerId="ADAL" clId="{FCBE4199-278E-491B-821A-486991CC48BA}" dt="2024-12-23T08:09:26.887" v="91" actId="20577"/>
        <pc:sldMkLst>
          <pc:docMk/>
          <pc:sldMk cId="3921412786" sldId="261"/>
        </pc:sldMkLst>
      </pc:sldChg>
      <pc:sldChg chg="modSp mod">
        <pc:chgData name="Christina Herder" userId="0d7d6572-2e59-408a-b7d6-f172d862777c" providerId="ADAL" clId="{FCBE4199-278E-491B-821A-486991CC48BA}" dt="2024-12-23T08:01:02.328" v="53" actId="20577"/>
        <pc:sldMkLst>
          <pc:docMk/>
          <pc:sldMk cId="3497613732" sldId="285"/>
        </pc:sldMkLst>
      </pc:sldChg>
      <pc:sldChg chg="addSp delSp modSp mod">
        <pc:chgData name="Christina Herder" userId="0d7d6572-2e59-408a-b7d6-f172d862777c" providerId="ADAL" clId="{FCBE4199-278E-491B-821A-486991CC48BA}" dt="2024-12-23T08:22:45.817" v="111" actId="14100"/>
        <pc:sldMkLst>
          <pc:docMk/>
          <pc:sldMk cId="4258759742" sldId="289"/>
        </pc:sldMkLst>
        <pc:spChg chg="mod">
          <ac:chgData name="Christina Herder" userId="0d7d6572-2e59-408a-b7d6-f172d862777c" providerId="ADAL" clId="{FCBE4199-278E-491B-821A-486991CC48BA}" dt="2024-12-23T08:22:33.181" v="109" actId="6549"/>
          <ac:spMkLst>
            <pc:docMk/>
            <pc:sldMk cId="4258759742" sldId="289"/>
            <ac:spMk id="5" creationId="{FF33A5F3-7ECC-9987-5F2F-42BF586B777B}"/>
          </ac:spMkLst>
        </pc:spChg>
        <pc:spChg chg="mod">
          <ac:chgData name="Christina Herder" userId="0d7d6572-2e59-408a-b7d6-f172d862777c" providerId="ADAL" clId="{FCBE4199-278E-491B-821A-486991CC48BA}" dt="2024-12-23T08:19:44.499" v="92" actId="108"/>
          <ac:spMkLst>
            <pc:docMk/>
            <pc:sldMk cId="4258759742" sldId="289"/>
            <ac:spMk id="7" creationId="{5C86EC70-1F38-02B2-2E5A-F9BD79CBB3F6}"/>
          </ac:spMkLst>
        </pc:spChg>
        <pc:spChg chg="mod topLvl">
          <ac:chgData name="Christina Herder" userId="0d7d6572-2e59-408a-b7d6-f172d862777c" providerId="ADAL" clId="{FCBE4199-278E-491B-821A-486991CC48BA}" dt="2024-12-23T08:21:26.304" v="100" actId="478"/>
          <ac:spMkLst>
            <pc:docMk/>
            <pc:sldMk cId="4258759742" sldId="289"/>
            <ac:spMk id="11" creationId="{D6AD2A58-C2E9-819F-56C1-DFFB66C41B06}"/>
          </ac:spMkLst>
        </pc:spChg>
        <pc:spChg chg="mod">
          <ac:chgData name="Christina Herder" userId="0d7d6572-2e59-408a-b7d6-f172d862777c" providerId="ADAL" clId="{FCBE4199-278E-491B-821A-486991CC48BA}" dt="2024-12-23T08:22:14.292" v="106"/>
          <ac:spMkLst>
            <pc:docMk/>
            <pc:sldMk cId="4258759742" sldId="289"/>
            <ac:spMk id="13" creationId="{75865BAE-B995-4A75-7FEF-BB3D1F7BA6B0}"/>
          </ac:spMkLst>
        </pc:spChg>
        <pc:spChg chg="mod">
          <ac:chgData name="Christina Herder" userId="0d7d6572-2e59-408a-b7d6-f172d862777c" providerId="ADAL" clId="{FCBE4199-278E-491B-821A-486991CC48BA}" dt="2024-12-23T08:22:14.292" v="106"/>
          <ac:spMkLst>
            <pc:docMk/>
            <pc:sldMk cId="4258759742" sldId="289"/>
            <ac:spMk id="14" creationId="{AD68DC58-2728-0B75-0921-227BE17EAC8A}"/>
          </ac:spMkLst>
        </pc:spChg>
        <pc:grpChg chg="add mod ord">
          <ac:chgData name="Christina Herder" userId="0d7d6572-2e59-408a-b7d6-f172d862777c" providerId="ADAL" clId="{FCBE4199-278E-491B-821A-486991CC48BA}" dt="2024-12-23T08:22:20.279" v="107" actId="167"/>
          <ac:grpSpMkLst>
            <pc:docMk/>
            <pc:sldMk cId="4258759742" sldId="289"/>
            <ac:grpSpMk id="12" creationId="{398DBF27-D678-1CC3-7343-96EE788DE315}"/>
          </ac:grpSpMkLst>
        </pc:grpChg>
        <pc:picChg chg="mod">
          <ac:chgData name="Christina Herder" userId="0d7d6572-2e59-408a-b7d6-f172d862777c" providerId="ADAL" clId="{FCBE4199-278E-491B-821A-486991CC48BA}" dt="2024-12-23T08:22:45.817" v="111" actId="14100"/>
          <ac:picMkLst>
            <pc:docMk/>
            <pc:sldMk cId="4258759742" sldId="289"/>
            <ac:picMk id="9" creationId="{300DBAD4-C4BA-E642-8343-A9933375F393}"/>
          </ac:picMkLst>
        </pc:picChg>
      </pc:sldChg>
      <pc:sldChg chg="modSp mod">
        <pc:chgData name="Christina Herder" userId="0d7d6572-2e59-408a-b7d6-f172d862777c" providerId="ADAL" clId="{FCBE4199-278E-491B-821A-486991CC48BA}" dt="2024-12-23T08:26:02.231" v="148" actId="20577"/>
        <pc:sldMkLst>
          <pc:docMk/>
          <pc:sldMk cId="18350647" sldId="4158"/>
        </pc:sldMkLst>
        <pc:spChg chg="mod">
          <ac:chgData name="Christina Herder" userId="0d7d6572-2e59-408a-b7d6-f172d862777c" providerId="ADAL" clId="{FCBE4199-278E-491B-821A-486991CC48BA}" dt="2024-12-23T08:26:02.231" v="148" actId="20577"/>
          <ac:spMkLst>
            <pc:docMk/>
            <pc:sldMk cId="18350647" sldId="4158"/>
            <ac:spMk id="7" creationId="{955A9A69-1478-5541-911D-F8715E5002DA}"/>
          </ac:spMkLst>
        </pc:spChg>
      </pc:sldChg>
      <pc:sldChg chg="modSp mod">
        <pc:chgData name="Christina Herder" userId="0d7d6572-2e59-408a-b7d6-f172d862777c" providerId="ADAL" clId="{FCBE4199-278E-491B-821A-486991CC48BA}" dt="2024-12-23T08:08:23.256" v="81" actId="108"/>
        <pc:sldMkLst>
          <pc:docMk/>
          <pc:sldMk cId="397305047" sldId="4179"/>
        </pc:sldMkLst>
      </pc:sldChg>
      <pc:sldChg chg="modSp mod">
        <pc:chgData name="Christina Herder" userId="0d7d6572-2e59-408a-b7d6-f172d862777c" providerId="ADAL" clId="{FCBE4199-278E-491B-821A-486991CC48BA}" dt="2024-12-23T07:55:27.005" v="8" actId="108"/>
        <pc:sldMkLst>
          <pc:docMk/>
          <pc:sldMk cId="0" sldId="4180"/>
        </pc:sldMkLst>
      </pc:sldChg>
      <pc:sldChg chg="modSp mod">
        <pc:chgData name="Christina Herder" userId="0d7d6572-2e59-408a-b7d6-f172d862777c" providerId="ADAL" clId="{FCBE4199-278E-491B-821A-486991CC48BA}" dt="2024-12-23T08:24:15.438" v="119" actId="404"/>
        <pc:sldMkLst>
          <pc:docMk/>
          <pc:sldMk cId="2354970330" sldId="4181"/>
        </pc:sldMkLst>
      </pc:sldChg>
      <pc:sldChg chg="addSp delSp modSp mod">
        <pc:chgData name="Christina Herder" userId="0d7d6572-2e59-408a-b7d6-f172d862777c" providerId="ADAL" clId="{FCBE4199-278E-491B-821A-486991CC48BA}" dt="2024-12-23T08:20:24.312" v="95"/>
        <pc:sldMkLst>
          <pc:docMk/>
          <pc:sldMk cId="4248935930" sldId="4184"/>
        </pc:sldMkLst>
      </pc:sldChg>
      <pc:sldChg chg="modSp del mod">
        <pc:chgData name="Christina Herder" userId="0d7d6572-2e59-408a-b7d6-f172d862777c" providerId="ADAL" clId="{FCBE4199-278E-491B-821A-486991CC48BA}" dt="2024-12-23T07:56:43.666" v="12" actId="47"/>
        <pc:sldMkLst>
          <pc:docMk/>
          <pc:sldMk cId="2668722792" sldId="4187"/>
        </pc:sldMkLst>
      </pc:sldChg>
      <pc:sldChg chg="modSp mod">
        <pc:chgData name="Christina Herder" userId="0d7d6572-2e59-408a-b7d6-f172d862777c" providerId="ADAL" clId="{FCBE4199-278E-491B-821A-486991CC48BA}" dt="2024-12-23T08:08:41.083" v="82" actId="6549"/>
        <pc:sldMkLst>
          <pc:docMk/>
          <pc:sldMk cId="2587663999" sldId="4188"/>
        </pc:sldMkLst>
      </pc:sldChg>
      <pc:sldChg chg="modSp add mod">
        <pc:chgData name="Christina Herder" userId="0d7d6572-2e59-408a-b7d6-f172d862777c" providerId="ADAL" clId="{FCBE4199-278E-491B-821A-486991CC48BA}" dt="2024-12-23T07:56:38.547" v="11" actId="6549"/>
        <pc:sldMkLst>
          <pc:docMk/>
          <pc:sldMk cId="2316436502" sldId="4189"/>
        </pc:sldMkLst>
      </pc:sldChg>
    </pc:docChg>
  </pc:docChgLst>
  <pc:docChgLst>
    <pc:chgData name="Christina Herder" userId="0d7d6572-2e59-408a-b7d6-f172d862777c" providerId="ADAL" clId="{C9F59ACB-D87E-4607-9879-D8C86E03DFF4}"/>
    <pc:docChg chg="custSel modSld">
      <pc:chgData name="Christina Herder" userId="0d7d6572-2e59-408a-b7d6-f172d862777c" providerId="ADAL" clId="{C9F59ACB-D87E-4607-9879-D8C86E03DFF4}" dt="2025-01-16T07:18:07.244" v="44" actId="13926"/>
      <pc:docMkLst>
        <pc:docMk/>
      </pc:docMkLst>
      <pc:sldChg chg="modSp mod">
        <pc:chgData name="Christina Herder" userId="0d7d6572-2e59-408a-b7d6-f172d862777c" providerId="ADAL" clId="{C9F59ACB-D87E-4607-9879-D8C86E03DFF4}" dt="2025-01-16T07:17:06.430" v="11" actId="13926"/>
        <pc:sldMkLst>
          <pc:docMk/>
          <pc:sldMk cId="0" sldId="256"/>
        </pc:sldMkLst>
      </pc:sldChg>
      <pc:sldChg chg="modSp mod">
        <pc:chgData name="Christina Herder" userId="0d7d6572-2e59-408a-b7d6-f172d862777c" providerId="ADAL" clId="{C9F59ACB-D87E-4607-9879-D8C86E03DFF4}" dt="2025-01-16T07:18:07.244" v="44" actId="13926"/>
        <pc:sldMkLst>
          <pc:docMk/>
          <pc:sldMk cId="397305047" sldId="4179"/>
        </pc:sldMkLst>
      </pc:sldChg>
    </pc:docChg>
  </pc:docChgLst>
  <pc:docChgLst>
    <pc:chgData name="Christina Herder" userId="0d7d6572-2e59-408a-b7d6-f172d862777c" providerId="ADAL" clId="{EF2922EB-05C0-4ECE-9B1C-F54A6915EC04}"/>
    <pc:docChg chg="undo custSel addSld delSld modSld sldOrd">
      <pc:chgData name="Christina Herder" userId="0d7d6572-2e59-408a-b7d6-f172d862777c" providerId="ADAL" clId="{EF2922EB-05C0-4ECE-9B1C-F54A6915EC04}" dt="2025-01-19T07:28:54.269" v="437" actId="47"/>
      <pc:docMkLst>
        <pc:docMk/>
      </pc:docMkLst>
      <pc:sldChg chg="del">
        <pc:chgData name="Christina Herder" userId="0d7d6572-2e59-408a-b7d6-f172d862777c" providerId="ADAL" clId="{EF2922EB-05C0-4ECE-9B1C-F54A6915EC04}" dt="2025-01-19T07:07:16.849" v="0" actId="47"/>
        <pc:sldMkLst>
          <pc:docMk/>
          <pc:sldMk cId="0" sldId="256"/>
        </pc:sldMkLst>
      </pc:sldChg>
      <pc:sldChg chg="del">
        <pc:chgData name="Christina Herder" userId="0d7d6572-2e59-408a-b7d6-f172d862777c" providerId="ADAL" clId="{EF2922EB-05C0-4ECE-9B1C-F54A6915EC04}" dt="2025-01-19T07:07:31.326" v="12" actId="47"/>
        <pc:sldMkLst>
          <pc:docMk/>
          <pc:sldMk cId="3921412786" sldId="261"/>
        </pc:sldMkLst>
      </pc:sldChg>
      <pc:sldChg chg="del">
        <pc:chgData name="Christina Herder" userId="0d7d6572-2e59-408a-b7d6-f172d862777c" providerId="ADAL" clId="{EF2922EB-05C0-4ECE-9B1C-F54A6915EC04}" dt="2025-01-19T07:07:27.080" v="4" actId="47"/>
        <pc:sldMkLst>
          <pc:docMk/>
          <pc:sldMk cId="0" sldId="262"/>
        </pc:sldMkLst>
      </pc:sldChg>
      <pc:sldChg chg="del">
        <pc:chgData name="Christina Herder" userId="0d7d6572-2e59-408a-b7d6-f172d862777c" providerId="ADAL" clId="{EF2922EB-05C0-4ECE-9B1C-F54A6915EC04}" dt="2025-01-19T07:07:27.706" v="5" actId="47"/>
        <pc:sldMkLst>
          <pc:docMk/>
          <pc:sldMk cId="0" sldId="263"/>
        </pc:sldMkLst>
      </pc:sldChg>
      <pc:sldChg chg="del">
        <pc:chgData name="Christina Herder" userId="0d7d6572-2e59-408a-b7d6-f172d862777c" providerId="ADAL" clId="{EF2922EB-05C0-4ECE-9B1C-F54A6915EC04}" dt="2025-01-19T07:28:53.074" v="435" actId="47"/>
        <pc:sldMkLst>
          <pc:docMk/>
          <pc:sldMk cId="2372318766" sldId="264"/>
        </pc:sldMkLst>
      </pc:sldChg>
      <pc:sldChg chg="del">
        <pc:chgData name="Christina Herder" userId="0d7d6572-2e59-408a-b7d6-f172d862777c" providerId="ADAL" clId="{EF2922EB-05C0-4ECE-9B1C-F54A6915EC04}" dt="2025-01-19T07:28:54.269" v="437" actId="47"/>
        <pc:sldMkLst>
          <pc:docMk/>
          <pc:sldMk cId="0" sldId="274"/>
        </pc:sldMkLst>
      </pc:sldChg>
      <pc:sldChg chg="del ord">
        <pc:chgData name="Christina Herder" userId="0d7d6572-2e59-408a-b7d6-f172d862777c" providerId="ADAL" clId="{EF2922EB-05C0-4ECE-9B1C-F54A6915EC04}" dt="2025-01-19T07:28:52.304" v="434" actId="47"/>
        <pc:sldMkLst>
          <pc:docMk/>
          <pc:sldMk cId="0" sldId="275"/>
        </pc:sldMkLst>
      </pc:sldChg>
      <pc:sldChg chg="del">
        <pc:chgData name="Christina Herder" userId="0d7d6572-2e59-408a-b7d6-f172d862777c" providerId="ADAL" clId="{EF2922EB-05C0-4ECE-9B1C-F54A6915EC04}" dt="2025-01-19T07:07:29.264" v="8" actId="47"/>
        <pc:sldMkLst>
          <pc:docMk/>
          <pc:sldMk cId="2467994291" sldId="281"/>
        </pc:sldMkLst>
      </pc:sldChg>
      <pc:sldChg chg="del">
        <pc:chgData name="Christina Herder" userId="0d7d6572-2e59-408a-b7d6-f172d862777c" providerId="ADAL" clId="{EF2922EB-05C0-4ECE-9B1C-F54A6915EC04}" dt="2025-01-19T07:07:28.215" v="6" actId="47"/>
        <pc:sldMkLst>
          <pc:docMk/>
          <pc:sldMk cId="2537408952" sldId="282"/>
        </pc:sldMkLst>
      </pc:sldChg>
      <pc:sldChg chg="del">
        <pc:chgData name="Christina Herder" userId="0d7d6572-2e59-408a-b7d6-f172d862777c" providerId="ADAL" clId="{EF2922EB-05C0-4ECE-9B1C-F54A6915EC04}" dt="2025-01-19T07:07:30.900" v="11" actId="47"/>
        <pc:sldMkLst>
          <pc:docMk/>
          <pc:sldMk cId="650036856" sldId="283"/>
        </pc:sldMkLst>
      </pc:sldChg>
      <pc:sldChg chg="del">
        <pc:chgData name="Christina Herder" userId="0d7d6572-2e59-408a-b7d6-f172d862777c" providerId="ADAL" clId="{EF2922EB-05C0-4ECE-9B1C-F54A6915EC04}" dt="2025-01-19T07:07:33.967" v="16" actId="47"/>
        <pc:sldMkLst>
          <pc:docMk/>
          <pc:sldMk cId="3497613732" sldId="285"/>
        </pc:sldMkLst>
      </pc:sldChg>
      <pc:sldChg chg="del">
        <pc:chgData name="Christina Herder" userId="0d7d6572-2e59-408a-b7d6-f172d862777c" providerId="ADAL" clId="{EF2922EB-05C0-4ECE-9B1C-F54A6915EC04}" dt="2025-01-19T07:07:31.797" v="13" actId="47"/>
        <pc:sldMkLst>
          <pc:docMk/>
          <pc:sldMk cId="3190125591" sldId="286"/>
        </pc:sldMkLst>
      </pc:sldChg>
      <pc:sldChg chg="del">
        <pc:chgData name="Christina Herder" userId="0d7d6572-2e59-408a-b7d6-f172d862777c" providerId="ADAL" clId="{EF2922EB-05C0-4ECE-9B1C-F54A6915EC04}" dt="2025-01-19T07:07:32.191" v="14" actId="47"/>
        <pc:sldMkLst>
          <pc:docMk/>
          <pc:sldMk cId="3730826917" sldId="287"/>
        </pc:sldMkLst>
      </pc:sldChg>
      <pc:sldChg chg="del">
        <pc:chgData name="Christina Herder" userId="0d7d6572-2e59-408a-b7d6-f172d862777c" providerId="ADAL" clId="{EF2922EB-05C0-4ECE-9B1C-F54A6915EC04}" dt="2025-01-19T07:28:53.734" v="436" actId="47"/>
        <pc:sldMkLst>
          <pc:docMk/>
          <pc:sldMk cId="4258759742" sldId="289"/>
        </pc:sldMkLst>
      </pc:sldChg>
      <pc:sldChg chg="addSp delSp modSp add del mod ord">
        <pc:chgData name="Christina Herder" userId="0d7d6572-2e59-408a-b7d6-f172d862777c" providerId="ADAL" clId="{EF2922EB-05C0-4ECE-9B1C-F54A6915EC04}" dt="2025-01-19T07:27:19.272" v="419" actId="6549"/>
        <pc:sldMkLst>
          <pc:docMk/>
          <pc:sldMk cId="18350647" sldId="4158"/>
        </pc:sldMkLst>
        <pc:spChg chg="del">
          <ac:chgData name="Christina Herder" userId="0d7d6572-2e59-408a-b7d6-f172d862777c" providerId="ADAL" clId="{EF2922EB-05C0-4ECE-9B1C-F54A6915EC04}" dt="2025-01-19T07:09:43.535" v="189" actId="478"/>
          <ac:spMkLst>
            <pc:docMk/>
            <pc:sldMk cId="18350647" sldId="4158"/>
            <ac:spMk id="5" creationId="{E7B12672-A4E4-ED29-9F53-387F7BE76BE9}"/>
          </ac:spMkLst>
        </pc:spChg>
        <pc:spChg chg="mod">
          <ac:chgData name="Christina Herder" userId="0d7d6572-2e59-408a-b7d6-f172d862777c" providerId="ADAL" clId="{EF2922EB-05C0-4ECE-9B1C-F54A6915EC04}" dt="2025-01-19T07:27:02.332" v="397" actId="1076"/>
          <ac:spMkLst>
            <pc:docMk/>
            <pc:sldMk cId="18350647" sldId="4158"/>
            <ac:spMk id="6" creationId="{32F35611-C108-43EB-C3E2-C619180D640D}"/>
          </ac:spMkLst>
        </pc:spChg>
        <pc:spChg chg="mod">
          <ac:chgData name="Christina Herder" userId="0d7d6572-2e59-408a-b7d6-f172d862777c" providerId="ADAL" clId="{EF2922EB-05C0-4ECE-9B1C-F54A6915EC04}" dt="2025-01-19T07:27:19.272" v="419" actId="6549"/>
          <ac:spMkLst>
            <pc:docMk/>
            <pc:sldMk cId="18350647" sldId="4158"/>
            <ac:spMk id="7" creationId="{955A9A69-1478-5541-911D-F8715E5002DA}"/>
          </ac:spMkLst>
        </pc:spChg>
        <pc:spChg chg="add mod">
          <ac:chgData name="Christina Herder" userId="0d7d6572-2e59-408a-b7d6-f172d862777c" providerId="ADAL" clId="{EF2922EB-05C0-4ECE-9B1C-F54A6915EC04}" dt="2025-01-19T07:08:31.986" v="186" actId="1037"/>
          <ac:spMkLst>
            <pc:docMk/>
            <pc:sldMk cId="18350647" sldId="4158"/>
            <ac:spMk id="8" creationId="{E764515D-9A77-9DF3-B537-2D484AECC6C7}"/>
          </ac:spMkLst>
        </pc:spChg>
      </pc:sldChg>
      <pc:sldChg chg="del">
        <pc:chgData name="Christina Herder" userId="0d7d6572-2e59-408a-b7d6-f172d862777c" providerId="ADAL" clId="{EF2922EB-05C0-4ECE-9B1C-F54A6915EC04}" dt="2025-01-19T07:07:30.239" v="10" actId="47"/>
        <pc:sldMkLst>
          <pc:docMk/>
          <pc:sldMk cId="2846389608" sldId="4167"/>
        </pc:sldMkLst>
      </pc:sldChg>
      <pc:sldChg chg="del">
        <pc:chgData name="Christina Herder" userId="0d7d6572-2e59-408a-b7d6-f172d862777c" providerId="ADAL" clId="{EF2922EB-05C0-4ECE-9B1C-F54A6915EC04}" dt="2025-01-19T07:07:17.715" v="1" actId="47"/>
        <pc:sldMkLst>
          <pc:docMk/>
          <pc:sldMk cId="397305047" sldId="4179"/>
        </pc:sldMkLst>
      </pc:sldChg>
      <pc:sldChg chg="del">
        <pc:chgData name="Christina Herder" userId="0d7d6572-2e59-408a-b7d6-f172d862777c" providerId="ADAL" clId="{EF2922EB-05C0-4ECE-9B1C-F54A6915EC04}" dt="2025-01-19T07:07:19.162" v="2" actId="47"/>
        <pc:sldMkLst>
          <pc:docMk/>
          <pc:sldMk cId="0" sldId="4180"/>
        </pc:sldMkLst>
      </pc:sldChg>
      <pc:sldChg chg="del">
        <pc:chgData name="Christina Herder" userId="0d7d6572-2e59-408a-b7d6-f172d862777c" providerId="ADAL" clId="{EF2922EB-05C0-4ECE-9B1C-F54A6915EC04}" dt="2025-01-19T07:07:32.663" v="15" actId="47"/>
        <pc:sldMkLst>
          <pc:docMk/>
          <pc:sldMk cId="2354970330" sldId="4181"/>
        </pc:sldMkLst>
      </pc:sldChg>
      <pc:sldChg chg="del">
        <pc:chgData name="Christina Herder" userId="0d7d6572-2e59-408a-b7d6-f172d862777c" providerId="ADAL" clId="{EF2922EB-05C0-4ECE-9B1C-F54A6915EC04}" dt="2025-01-19T07:07:28.778" v="7" actId="47"/>
        <pc:sldMkLst>
          <pc:docMk/>
          <pc:sldMk cId="72050497" sldId="4182"/>
        </pc:sldMkLst>
      </pc:sldChg>
      <pc:sldChg chg="del">
        <pc:chgData name="Christina Herder" userId="0d7d6572-2e59-408a-b7d6-f172d862777c" providerId="ADAL" clId="{EF2922EB-05C0-4ECE-9B1C-F54A6915EC04}" dt="2025-01-19T07:07:29.767" v="9" actId="47"/>
        <pc:sldMkLst>
          <pc:docMk/>
          <pc:sldMk cId="57983711" sldId="4183"/>
        </pc:sldMkLst>
      </pc:sldChg>
      <pc:sldChg chg="del">
        <pc:chgData name="Christina Herder" userId="0d7d6572-2e59-408a-b7d6-f172d862777c" providerId="ADAL" clId="{EF2922EB-05C0-4ECE-9B1C-F54A6915EC04}" dt="2025-01-19T07:07:46.742" v="17" actId="47"/>
        <pc:sldMkLst>
          <pc:docMk/>
          <pc:sldMk cId="4248935930" sldId="4184"/>
        </pc:sldMkLst>
      </pc:sldChg>
      <pc:sldChg chg="del">
        <pc:chgData name="Christina Herder" userId="0d7d6572-2e59-408a-b7d6-f172d862777c" providerId="ADAL" clId="{EF2922EB-05C0-4ECE-9B1C-F54A6915EC04}" dt="2025-01-19T07:07:24.459" v="3" actId="47"/>
        <pc:sldMkLst>
          <pc:docMk/>
          <pc:sldMk cId="2587663999" sldId="4188"/>
        </pc:sldMkLst>
      </pc:sldChg>
      <pc:sldChg chg="addSp delSp modSp mod">
        <pc:chgData name="Christina Herder" userId="0d7d6572-2e59-408a-b7d6-f172d862777c" providerId="ADAL" clId="{EF2922EB-05C0-4ECE-9B1C-F54A6915EC04}" dt="2025-01-19T07:15:39.148" v="252" actId="1035"/>
        <pc:sldMkLst>
          <pc:docMk/>
          <pc:sldMk cId="2316436502" sldId="4189"/>
        </pc:sldMkLst>
        <pc:spChg chg="del">
          <ac:chgData name="Christina Herder" userId="0d7d6572-2e59-408a-b7d6-f172d862777c" providerId="ADAL" clId="{EF2922EB-05C0-4ECE-9B1C-F54A6915EC04}" dt="2025-01-19T07:11:25.531" v="196" actId="478"/>
          <ac:spMkLst>
            <pc:docMk/>
            <pc:sldMk cId="2316436502" sldId="4189"/>
            <ac:spMk id="5" creationId="{FA26F062-FAFA-C1AE-191E-04C379F36079}"/>
          </ac:spMkLst>
        </pc:spChg>
        <pc:spChg chg="del">
          <ac:chgData name="Christina Herder" userId="0d7d6572-2e59-408a-b7d6-f172d862777c" providerId="ADAL" clId="{EF2922EB-05C0-4ECE-9B1C-F54A6915EC04}" dt="2025-01-19T07:11:25.531" v="196" actId="478"/>
          <ac:spMkLst>
            <pc:docMk/>
            <pc:sldMk cId="2316436502" sldId="4189"/>
            <ac:spMk id="7" creationId="{3DF56177-15A2-42E0-517B-CC4AFCEB5C13}"/>
          </ac:spMkLst>
        </pc:spChg>
        <pc:spChg chg="del">
          <ac:chgData name="Christina Herder" userId="0d7d6572-2e59-408a-b7d6-f172d862777c" providerId="ADAL" clId="{EF2922EB-05C0-4ECE-9B1C-F54A6915EC04}" dt="2025-01-19T07:11:30.935" v="197" actId="478"/>
          <ac:spMkLst>
            <pc:docMk/>
            <pc:sldMk cId="2316436502" sldId="4189"/>
            <ac:spMk id="9" creationId="{707DFB33-D784-2376-BE73-7E11FBBC3D6B}"/>
          </ac:spMkLst>
        </pc:spChg>
        <pc:spChg chg="add mod">
          <ac:chgData name="Christina Herder" userId="0d7d6572-2e59-408a-b7d6-f172d862777c" providerId="ADAL" clId="{EF2922EB-05C0-4ECE-9B1C-F54A6915EC04}" dt="2025-01-19T07:15:39.148" v="252" actId="1035"/>
          <ac:spMkLst>
            <pc:docMk/>
            <pc:sldMk cId="2316436502" sldId="4189"/>
            <ac:spMk id="11" creationId="{57499D08-31F9-5638-5E2E-397572106643}"/>
          </ac:spMkLst>
        </pc:spChg>
        <pc:spChg chg="add del mod">
          <ac:chgData name="Christina Herder" userId="0d7d6572-2e59-408a-b7d6-f172d862777c" providerId="ADAL" clId="{EF2922EB-05C0-4ECE-9B1C-F54A6915EC04}" dt="2025-01-19T07:15:03.784" v="239" actId="478"/>
          <ac:spMkLst>
            <pc:docMk/>
            <pc:sldMk cId="2316436502" sldId="4189"/>
            <ac:spMk id="14" creationId="{6178CFAD-AC1B-9CC4-9C8C-E7476F3CDA98}"/>
          </ac:spMkLst>
        </pc:spChg>
        <pc:spChg chg="add mod">
          <ac:chgData name="Christina Herder" userId="0d7d6572-2e59-408a-b7d6-f172d862777c" providerId="ADAL" clId="{EF2922EB-05C0-4ECE-9B1C-F54A6915EC04}" dt="2025-01-19T07:15:22.559" v="241"/>
          <ac:spMkLst>
            <pc:docMk/>
            <pc:sldMk cId="2316436502" sldId="4189"/>
            <ac:spMk id="15" creationId="{EF5AFA85-A3D6-68B4-FAFE-43115289D2C7}"/>
          </ac:spMkLst>
        </pc:spChg>
        <pc:picChg chg="add del">
          <ac:chgData name="Christina Herder" userId="0d7d6572-2e59-408a-b7d6-f172d862777c" providerId="ADAL" clId="{EF2922EB-05C0-4ECE-9B1C-F54A6915EC04}" dt="2025-01-19T07:12:53.058" v="204" actId="22"/>
          <ac:picMkLst>
            <pc:docMk/>
            <pc:sldMk cId="2316436502" sldId="4189"/>
            <ac:picMk id="13" creationId="{69D37555-D02F-B3EA-3E13-1DADD1C5D544}"/>
          </ac:picMkLst>
        </pc:picChg>
      </pc:sldChg>
      <pc:sldChg chg="addSp delSp modSp add mod">
        <pc:chgData name="Christina Herder" userId="0d7d6572-2e59-408a-b7d6-f172d862777c" providerId="ADAL" clId="{EF2922EB-05C0-4ECE-9B1C-F54A6915EC04}" dt="2025-01-19T07:28:35.894" v="433" actId="20577"/>
        <pc:sldMkLst>
          <pc:docMk/>
          <pc:sldMk cId="1471819503" sldId="4190"/>
        </pc:sldMkLst>
        <pc:spChg chg="mod">
          <ac:chgData name="Christina Herder" userId="0d7d6572-2e59-408a-b7d6-f172d862777c" providerId="ADAL" clId="{EF2922EB-05C0-4ECE-9B1C-F54A6915EC04}" dt="2025-01-19T07:28:23.091" v="430" actId="1038"/>
          <ac:spMkLst>
            <pc:docMk/>
            <pc:sldMk cId="1471819503" sldId="4190"/>
            <ac:spMk id="7" creationId="{A9103703-43E5-EE74-5E00-6D02D38DDB1D}"/>
          </ac:spMkLst>
        </pc:spChg>
        <pc:spChg chg="del">
          <ac:chgData name="Christina Herder" userId="0d7d6572-2e59-408a-b7d6-f172d862777c" providerId="ADAL" clId="{EF2922EB-05C0-4ECE-9B1C-F54A6915EC04}" dt="2025-01-19T07:19:41.274" v="265" actId="478"/>
          <ac:spMkLst>
            <pc:docMk/>
            <pc:sldMk cId="1471819503" sldId="4190"/>
            <ac:spMk id="8" creationId="{FD21F037-EACD-0204-1C59-77D8DB843FEA}"/>
          </ac:spMkLst>
        </pc:spChg>
        <pc:spChg chg="add mod">
          <ac:chgData name="Christina Herder" userId="0d7d6572-2e59-408a-b7d6-f172d862777c" providerId="ADAL" clId="{EF2922EB-05C0-4ECE-9B1C-F54A6915EC04}" dt="2025-01-19T07:28:23.091" v="430" actId="1038"/>
          <ac:spMkLst>
            <pc:docMk/>
            <pc:sldMk cId="1471819503" sldId="4190"/>
            <ac:spMk id="11" creationId="{8B2950B5-FDB3-C251-5252-21DC6B6445EB}"/>
          </ac:spMkLst>
        </pc:spChg>
        <pc:spChg chg="add mod">
          <ac:chgData name="Christina Herder" userId="0d7d6572-2e59-408a-b7d6-f172d862777c" providerId="ADAL" clId="{EF2922EB-05C0-4ECE-9B1C-F54A6915EC04}" dt="2025-01-19T07:28:23.091" v="430" actId="1038"/>
          <ac:spMkLst>
            <pc:docMk/>
            <pc:sldMk cId="1471819503" sldId="4190"/>
            <ac:spMk id="13" creationId="{8E32E779-9F14-2994-5A3A-2D32F4D058A3}"/>
          </ac:spMkLst>
        </pc:spChg>
        <pc:spChg chg="add mod">
          <ac:chgData name="Christina Herder" userId="0d7d6572-2e59-408a-b7d6-f172d862777c" providerId="ADAL" clId="{EF2922EB-05C0-4ECE-9B1C-F54A6915EC04}" dt="2025-01-19T07:28:35.894" v="433" actId="20577"/>
          <ac:spMkLst>
            <pc:docMk/>
            <pc:sldMk cId="1471819503" sldId="4190"/>
            <ac:spMk id="15" creationId="{9187E75A-9191-6457-3017-EFD2E9C34BA3}"/>
          </ac:spMkLst>
        </pc:spChg>
        <pc:grpChg chg="mod">
          <ac:chgData name="Christina Herder" userId="0d7d6572-2e59-408a-b7d6-f172d862777c" providerId="ADAL" clId="{EF2922EB-05C0-4ECE-9B1C-F54A6915EC04}" dt="2025-01-19T07:28:10.995" v="421" actId="1076"/>
          <ac:grpSpMkLst>
            <pc:docMk/>
            <pc:sldMk cId="1471819503" sldId="4190"/>
            <ac:grpSpMk id="2" creationId="{092EA899-8F80-C7A7-859B-7B5B68621F19}"/>
          </ac:grpSpMkLst>
        </pc:grpChg>
        <pc:picChg chg="add mod">
          <ac:chgData name="Christina Herder" userId="0d7d6572-2e59-408a-b7d6-f172d862777c" providerId="ADAL" clId="{EF2922EB-05C0-4ECE-9B1C-F54A6915EC04}" dt="2025-01-19T07:28:23.091" v="430" actId="1038"/>
          <ac:picMkLst>
            <pc:docMk/>
            <pc:sldMk cId="1471819503" sldId="4190"/>
            <ac:picMk id="5" creationId="{D1A4CC38-C7BB-78DD-7AAE-824866A4E3E3}"/>
          </ac:picMkLst>
        </pc:picChg>
        <pc:picChg chg="add mod">
          <ac:chgData name="Christina Herder" userId="0d7d6572-2e59-408a-b7d6-f172d862777c" providerId="ADAL" clId="{EF2922EB-05C0-4ECE-9B1C-F54A6915EC04}" dt="2025-01-19T07:28:23.091" v="430" actId="1038"/>
          <ac:picMkLst>
            <pc:docMk/>
            <pc:sldMk cId="1471819503" sldId="4190"/>
            <ac:picMk id="9" creationId="{2CF1EBD8-B95C-797A-82D4-44C98B8C484C}"/>
          </ac:picMkLst>
        </pc:picChg>
        <pc:picChg chg="add mod">
          <ac:chgData name="Christina Herder" userId="0d7d6572-2e59-408a-b7d6-f172d862777c" providerId="ADAL" clId="{EF2922EB-05C0-4ECE-9B1C-F54A6915EC04}" dt="2025-01-19T07:26:25.539" v="394" actId="1036"/>
          <ac:picMkLst>
            <pc:docMk/>
            <pc:sldMk cId="1471819503" sldId="4190"/>
            <ac:picMk id="1026" creationId="{640D474A-CE78-AA49-FD17-8EE605C91DFF}"/>
          </ac:picMkLst>
        </pc:picChg>
      </pc:sldChg>
    </pc:docChg>
  </pc:docChgLst>
  <pc:docChgLst>
    <pc:chgData name="Christina Herder" userId="0d7d6572-2e59-408a-b7d6-f172d862777c" providerId="ADAL" clId="{45400904-DE31-43EF-91D0-33CC4D07F5D2}"/>
    <pc:docChg chg="undo custSel modSld">
      <pc:chgData name="Christina Herder" userId="0d7d6572-2e59-408a-b7d6-f172d862777c" providerId="ADAL" clId="{45400904-DE31-43EF-91D0-33CC4D07F5D2}" dt="2025-01-18T14:47:29.554" v="806" actId="20577"/>
      <pc:docMkLst>
        <pc:docMk/>
      </pc:docMkLst>
      <pc:sldChg chg="modSp mod">
        <pc:chgData name="Christina Herder" userId="0d7d6572-2e59-408a-b7d6-f172d862777c" providerId="ADAL" clId="{45400904-DE31-43EF-91D0-33CC4D07F5D2}" dt="2025-01-18T14:47:29.554" v="806" actId="20577"/>
        <pc:sldMkLst>
          <pc:docMk/>
          <pc:sldMk cId="0" sldId="256"/>
        </pc:sldMkLst>
        <pc:spChg chg="mod">
          <ac:chgData name="Christina Herder" userId="0d7d6572-2e59-408a-b7d6-f172d862777c" providerId="ADAL" clId="{45400904-DE31-43EF-91D0-33CC4D07F5D2}" dt="2025-01-18T14:47:29.554" v="806" actId="20577"/>
          <ac:spMkLst>
            <pc:docMk/>
            <pc:sldMk cId="0" sldId="256"/>
            <ac:spMk id="6" creationId="{00000000-0000-0000-0000-000000000000}"/>
          </ac:spMkLst>
        </pc:spChg>
      </pc:sldChg>
      <pc:sldChg chg="modSp mod">
        <pc:chgData name="Christina Herder" userId="0d7d6572-2e59-408a-b7d6-f172d862777c" providerId="ADAL" clId="{45400904-DE31-43EF-91D0-33CC4D07F5D2}" dt="2025-01-18T14:34:25.893" v="471" actId="20577"/>
        <pc:sldMkLst>
          <pc:docMk/>
          <pc:sldMk cId="3921412786" sldId="261"/>
        </pc:sldMkLst>
        <pc:spChg chg="mod">
          <ac:chgData name="Christina Herder" userId="0d7d6572-2e59-408a-b7d6-f172d862777c" providerId="ADAL" clId="{45400904-DE31-43EF-91D0-33CC4D07F5D2}" dt="2025-01-18T14:34:25.893" v="471" actId="20577"/>
          <ac:spMkLst>
            <pc:docMk/>
            <pc:sldMk cId="3921412786" sldId="261"/>
            <ac:spMk id="14" creationId="{29483F13-AEFF-CBD0-D13D-A3DF4BFF5108}"/>
          </ac:spMkLst>
        </pc:spChg>
        <pc:picChg chg="mod">
          <ac:chgData name="Christina Herder" userId="0d7d6572-2e59-408a-b7d6-f172d862777c" providerId="ADAL" clId="{45400904-DE31-43EF-91D0-33CC4D07F5D2}" dt="2025-01-18T14:33:13.219" v="412" actId="14100"/>
          <ac:picMkLst>
            <pc:docMk/>
            <pc:sldMk cId="3921412786" sldId="261"/>
            <ac:picMk id="1040" creationId="{445F54A1-EBF3-0913-56FB-9A708C2EF06C}"/>
          </ac:picMkLst>
        </pc:picChg>
      </pc:sldChg>
      <pc:sldChg chg="addSp delSp modSp mod">
        <pc:chgData name="Christina Herder" userId="0d7d6572-2e59-408a-b7d6-f172d862777c" providerId="ADAL" clId="{45400904-DE31-43EF-91D0-33CC4D07F5D2}" dt="2025-01-18T14:41:15.459" v="723" actId="478"/>
        <pc:sldMkLst>
          <pc:docMk/>
          <pc:sldMk cId="0" sldId="275"/>
        </pc:sldMkLst>
        <pc:spChg chg="mod">
          <ac:chgData name="Christina Herder" userId="0d7d6572-2e59-408a-b7d6-f172d862777c" providerId="ADAL" clId="{45400904-DE31-43EF-91D0-33CC4D07F5D2}" dt="2025-01-18T14:36:04.739" v="577" actId="1037"/>
          <ac:spMkLst>
            <pc:docMk/>
            <pc:sldMk cId="0" sldId="275"/>
            <ac:spMk id="5" creationId="{00000000-0000-0000-0000-000000000000}"/>
          </ac:spMkLst>
        </pc:spChg>
        <pc:spChg chg="del mod">
          <ac:chgData name="Christina Herder" userId="0d7d6572-2e59-408a-b7d6-f172d862777c" providerId="ADAL" clId="{45400904-DE31-43EF-91D0-33CC4D07F5D2}" dt="2025-01-18T14:41:15.459" v="723" actId="478"/>
          <ac:spMkLst>
            <pc:docMk/>
            <pc:sldMk cId="0" sldId="275"/>
            <ac:spMk id="6" creationId="{00000000-0000-0000-0000-000000000000}"/>
          </ac:spMkLst>
        </pc:spChg>
        <pc:spChg chg="del">
          <ac:chgData name="Christina Herder" userId="0d7d6572-2e59-408a-b7d6-f172d862777c" providerId="ADAL" clId="{45400904-DE31-43EF-91D0-33CC4D07F5D2}" dt="2025-01-18T14:35:34.179" v="472" actId="478"/>
          <ac:spMkLst>
            <pc:docMk/>
            <pc:sldMk cId="0" sldId="275"/>
            <ac:spMk id="7" creationId="{00000000-0000-0000-0000-000000000000}"/>
          </ac:spMkLst>
        </pc:spChg>
        <pc:spChg chg="del">
          <ac:chgData name="Christina Herder" userId="0d7d6572-2e59-408a-b7d6-f172d862777c" providerId="ADAL" clId="{45400904-DE31-43EF-91D0-33CC4D07F5D2}" dt="2025-01-18T14:35:34.179" v="472" actId="478"/>
          <ac:spMkLst>
            <pc:docMk/>
            <pc:sldMk cId="0" sldId="275"/>
            <ac:spMk id="8" creationId="{00000000-0000-0000-0000-000000000000}"/>
          </ac:spMkLst>
        </pc:spChg>
        <pc:spChg chg="add mod">
          <ac:chgData name="Christina Herder" userId="0d7d6572-2e59-408a-b7d6-f172d862777c" providerId="ADAL" clId="{45400904-DE31-43EF-91D0-33CC4D07F5D2}" dt="2025-01-18T14:35:49.972" v="473"/>
          <ac:spMkLst>
            <pc:docMk/>
            <pc:sldMk cId="0" sldId="275"/>
            <ac:spMk id="9" creationId="{0AAA948A-322B-A26F-362A-FA6D301B3D13}"/>
          </ac:spMkLst>
        </pc:spChg>
        <pc:spChg chg="add mod">
          <ac:chgData name="Christina Herder" userId="0d7d6572-2e59-408a-b7d6-f172d862777c" providerId="ADAL" clId="{45400904-DE31-43EF-91D0-33CC4D07F5D2}" dt="2025-01-18T14:35:49.972" v="473"/>
          <ac:spMkLst>
            <pc:docMk/>
            <pc:sldMk cId="0" sldId="275"/>
            <ac:spMk id="10" creationId="{39C5BC2D-68FC-19C1-528C-7168707B6BDC}"/>
          </ac:spMkLst>
        </pc:spChg>
        <pc:spChg chg="add mod">
          <ac:chgData name="Christina Herder" userId="0d7d6572-2e59-408a-b7d6-f172d862777c" providerId="ADAL" clId="{45400904-DE31-43EF-91D0-33CC4D07F5D2}" dt="2025-01-18T14:40:58.501" v="720" actId="552"/>
          <ac:spMkLst>
            <pc:docMk/>
            <pc:sldMk cId="0" sldId="275"/>
            <ac:spMk id="11" creationId="{8249DA88-674B-BBF9-D104-D68671F4186C}"/>
          </ac:spMkLst>
        </pc:spChg>
        <pc:spChg chg="add mod">
          <ac:chgData name="Christina Herder" userId="0d7d6572-2e59-408a-b7d6-f172d862777c" providerId="ADAL" clId="{45400904-DE31-43EF-91D0-33CC4D07F5D2}" dt="2025-01-18T14:41:08.824" v="721" actId="465"/>
          <ac:spMkLst>
            <pc:docMk/>
            <pc:sldMk cId="0" sldId="275"/>
            <ac:spMk id="13" creationId="{72804688-E3C0-B687-E0F4-8451BE263BDA}"/>
          </ac:spMkLst>
        </pc:spChg>
        <pc:spChg chg="add mod">
          <ac:chgData name="Christina Herder" userId="0d7d6572-2e59-408a-b7d6-f172d862777c" providerId="ADAL" clId="{45400904-DE31-43EF-91D0-33CC4D07F5D2}" dt="2025-01-18T14:41:08.824" v="721" actId="465"/>
          <ac:spMkLst>
            <pc:docMk/>
            <pc:sldMk cId="0" sldId="275"/>
            <ac:spMk id="14" creationId="{7E34AF03-1DD7-C41E-71C5-3083DA1A048D}"/>
          </ac:spMkLst>
        </pc:spChg>
        <pc:spChg chg="add mod">
          <ac:chgData name="Christina Herder" userId="0d7d6572-2e59-408a-b7d6-f172d862777c" providerId="ADAL" clId="{45400904-DE31-43EF-91D0-33CC4D07F5D2}" dt="2025-01-18T14:40:58.501" v="720" actId="552"/>
          <ac:spMkLst>
            <pc:docMk/>
            <pc:sldMk cId="0" sldId="275"/>
            <ac:spMk id="15" creationId="{8F213284-DFEA-3CE4-83AD-74E5DFBAD731}"/>
          </ac:spMkLst>
        </pc:spChg>
        <pc:grpChg chg="add del mod">
          <ac:chgData name="Christina Herder" userId="0d7d6572-2e59-408a-b7d6-f172d862777c" providerId="ADAL" clId="{45400904-DE31-43EF-91D0-33CC4D07F5D2}" dt="2025-01-18T14:37:13.437" v="580" actId="478"/>
          <ac:grpSpMkLst>
            <pc:docMk/>
            <pc:sldMk cId="0" sldId="275"/>
            <ac:grpSpMk id="2" creationId="{00000000-0000-0000-0000-000000000000}"/>
          </ac:grpSpMkLst>
        </pc:grpChg>
      </pc:sldChg>
      <pc:sldChg chg="modSp mod">
        <pc:chgData name="Christina Herder" userId="0d7d6572-2e59-408a-b7d6-f172d862777c" providerId="ADAL" clId="{45400904-DE31-43EF-91D0-33CC4D07F5D2}" dt="2025-01-18T14:32:09.984" v="400" actId="20577"/>
        <pc:sldMkLst>
          <pc:docMk/>
          <pc:sldMk cId="2467994291" sldId="281"/>
        </pc:sldMkLst>
        <pc:spChg chg="mod">
          <ac:chgData name="Christina Herder" userId="0d7d6572-2e59-408a-b7d6-f172d862777c" providerId="ADAL" clId="{45400904-DE31-43EF-91D0-33CC4D07F5D2}" dt="2025-01-18T14:32:09.984" v="400" actId="20577"/>
          <ac:spMkLst>
            <pc:docMk/>
            <pc:sldMk cId="2467994291" sldId="281"/>
            <ac:spMk id="7" creationId="{CA45FBBA-626A-6ECA-6705-57711F6BE6B4}"/>
          </ac:spMkLst>
        </pc:spChg>
      </pc:sldChg>
      <pc:sldChg chg="modSp mod">
        <pc:chgData name="Christina Herder" userId="0d7d6572-2e59-408a-b7d6-f172d862777c" providerId="ADAL" clId="{45400904-DE31-43EF-91D0-33CC4D07F5D2}" dt="2025-01-18T14:47:06.609" v="805" actId="113"/>
        <pc:sldMkLst>
          <pc:docMk/>
          <pc:sldMk cId="3497613732" sldId="285"/>
        </pc:sldMkLst>
        <pc:spChg chg="mod">
          <ac:chgData name="Christina Herder" userId="0d7d6572-2e59-408a-b7d6-f172d862777c" providerId="ADAL" clId="{45400904-DE31-43EF-91D0-33CC4D07F5D2}" dt="2025-01-18T14:47:06.609" v="805" actId="113"/>
          <ac:spMkLst>
            <pc:docMk/>
            <pc:sldMk cId="3497613732" sldId="285"/>
            <ac:spMk id="5" creationId="{17F835E9-720D-FE9C-DF4F-B90C6BF0307F}"/>
          </ac:spMkLst>
        </pc:spChg>
        <pc:spChg chg="mod">
          <ac:chgData name="Christina Herder" userId="0d7d6572-2e59-408a-b7d6-f172d862777c" providerId="ADAL" clId="{45400904-DE31-43EF-91D0-33CC4D07F5D2}" dt="2025-01-18T14:45:25.180" v="755" actId="20577"/>
          <ac:spMkLst>
            <pc:docMk/>
            <pc:sldMk cId="3497613732" sldId="285"/>
            <ac:spMk id="7" creationId="{E4951770-EB25-CB5F-0A66-DF663C60408A}"/>
          </ac:spMkLst>
        </pc:spChg>
      </pc:sldChg>
      <pc:sldChg chg="addSp modSp mod">
        <pc:chgData name="Christina Herder" userId="0d7d6572-2e59-408a-b7d6-f172d862777c" providerId="ADAL" clId="{45400904-DE31-43EF-91D0-33CC4D07F5D2}" dt="2025-01-18T14:38:27.896" v="612" actId="6549"/>
        <pc:sldMkLst>
          <pc:docMk/>
          <pc:sldMk cId="18350647" sldId="4158"/>
        </pc:sldMkLst>
        <pc:spChg chg="add mod">
          <ac:chgData name="Christina Herder" userId="0d7d6572-2e59-408a-b7d6-f172d862777c" providerId="ADAL" clId="{45400904-DE31-43EF-91D0-33CC4D07F5D2}" dt="2025-01-18T14:38:27.896" v="612" actId="6549"/>
          <ac:spMkLst>
            <pc:docMk/>
            <pc:sldMk cId="18350647" sldId="4158"/>
            <ac:spMk id="5" creationId="{E7B12672-A4E4-ED29-9F53-387F7BE76BE9}"/>
          </ac:spMkLst>
        </pc:spChg>
      </pc:sldChg>
      <pc:sldChg chg="modSp mod">
        <pc:chgData name="Christina Herder" userId="0d7d6572-2e59-408a-b7d6-f172d862777c" providerId="ADAL" clId="{45400904-DE31-43EF-91D0-33CC4D07F5D2}" dt="2025-01-18T14:32:36.186" v="411" actId="20577"/>
        <pc:sldMkLst>
          <pc:docMk/>
          <pc:sldMk cId="2846389608" sldId="4167"/>
        </pc:sldMkLst>
        <pc:spChg chg="mod">
          <ac:chgData name="Christina Herder" userId="0d7d6572-2e59-408a-b7d6-f172d862777c" providerId="ADAL" clId="{45400904-DE31-43EF-91D0-33CC4D07F5D2}" dt="2025-01-18T14:32:36.186" v="411" actId="20577"/>
          <ac:spMkLst>
            <pc:docMk/>
            <pc:sldMk cId="2846389608" sldId="4167"/>
            <ac:spMk id="7" creationId="{3BD38D24-BF10-92B1-E041-FCD612C66049}"/>
          </ac:spMkLst>
        </pc:spChg>
      </pc:sldChg>
      <pc:sldChg chg="modSp mod">
        <pc:chgData name="Christina Herder" userId="0d7d6572-2e59-408a-b7d6-f172d862777c" providerId="ADAL" clId="{45400904-DE31-43EF-91D0-33CC4D07F5D2}" dt="2025-01-18T14:44:58.340" v="752" actId="113"/>
        <pc:sldMkLst>
          <pc:docMk/>
          <pc:sldMk cId="2354970330" sldId="4181"/>
        </pc:sldMkLst>
        <pc:spChg chg="mod">
          <ac:chgData name="Christina Herder" userId="0d7d6572-2e59-408a-b7d6-f172d862777c" providerId="ADAL" clId="{45400904-DE31-43EF-91D0-33CC4D07F5D2}" dt="2025-01-18T14:44:58.340" v="752" actId="113"/>
          <ac:spMkLst>
            <pc:docMk/>
            <pc:sldMk cId="2354970330" sldId="4181"/>
            <ac:spMk id="5" creationId="{14303CFB-3D48-0D62-DCEF-3F8D876D2E37}"/>
          </ac:spMkLst>
        </pc:spChg>
      </pc:sldChg>
      <pc:sldChg chg="addSp modSp mod">
        <pc:chgData name="Christina Herder" userId="0d7d6572-2e59-408a-b7d6-f172d862777c" providerId="ADAL" clId="{45400904-DE31-43EF-91D0-33CC4D07F5D2}" dt="2025-01-18T14:31:03.036" v="396" actId="6549"/>
        <pc:sldMkLst>
          <pc:docMk/>
          <pc:sldMk cId="2316436502" sldId="4189"/>
        </pc:sldMkLst>
        <pc:spChg chg="mod">
          <ac:chgData name="Christina Herder" userId="0d7d6572-2e59-408a-b7d6-f172d862777c" providerId="ADAL" clId="{45400904-DE31-43EF-91D0-33CC4D07F5D2}" dt="2025-01-18T14:31:03.036" v="396" actId="6549"/>
          <ac:spMkLst>
            <pc:docMk/>
            <pc:sldMk cId="2316436502" sldId="4189"/>
            <ac:spMk id="5" creationId="{FA26F062-FAFA-C1AE-191E-04C379F36079}"/>
          </ac:spMkLst>
        </pc:spChg>
        <pc:spChg chg="add mod">
          <ac:chgData name="Christina Herder" userId="0d7d6572-2e59-408a-b7d6-f172d862777c" providerId="ADAL" clId="{45400904-DE31-43EF-91D0-33CC4D07F5D2}" dt="2025-01-18T14:25:00.878" v="213" actId="1038"/>
          <ac:spMkLst>
            <pc:docMk/>
            <pc:sldMk cId="2316436502" sldId="4189"/>
            <ac:spMk id="8" creationId="{466F2192-6DAA-1E26-28E7-C5F41D5C83F0}"/>
          </ac:spMkLst>
        </pc:spChg>
        <pc:spChg chg="add mod">
          <ac:chgData name="Christina Herder" userId="0d7d6572-2e59-408a-b7d6-f172d862777c" providerId="ADAL" clId="{45400904-DE31-43EF-91D0-33CC4D07F5D2}" dt="2025-01-18T14:27:03.025" v="271" actId="1076"/>
          <ac:spMkLst>
            <pc:docMk/>
            <pc:sldMk cId="2316436502" sldId="4189"/>
            <ac:spMk id="9" creationId="{707DFB33-D784-2376-BE73-7E11FBBC3D6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christina.herder@cell4cur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fredrik.gustavsson@cell4cure.com" TargetMode="Externa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46275-CD97-4806-5679-D8F9A4990F9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4066030-5240-FF41-B161-97B03035995E}"/>
              </a:ext>
            </a:extLst>
          </p:cNvPr>
          <p:cNvGrpSpPr/>
          <p:nvPr/>
        </p:nvGrpSpPr>
        <p:grpSpPr>
          <a:xfrm>
            <a:off x="306025" y="297802"/>
            <a:ext cx="17713396" cy="9691397"/>
            <a:chOff x="0" y="0"/>
            <a:chExt cx="4665256" cy="2552467"/>
          </a:xfrm>
        </p:grpSpPr>
        <p:sp>
          <p:nvSpPr>
            <p:cNvPr id="3" name="Freeform 3">
              <a:extLst>
                <a:ext uri="{FF2B5EF4-FFF2-40B4-BE49-F238E27FC236}">
                  <a16:creationId xmlns:a16="http://schemas.microsoft.com/office/drawing/2014/main" id="{627F0E03-92AC-F98E-A3BD-C5361CFF58D6}"/>
                </a:ext>
              </a:extLst>
            </p:cNvPr>
            <p:cNvSpPr/>
            <p:nvPr/>
          </p:nvSpPr>
          <p:spPr>
            <a:xfrm>
              <a:off x="0" y="0"/>
              <a:ext cx="4665256" cy="2552467"/>
            </a:xfrm>
            <a:custGeom>
              <a:avLst/>
              <a:gdLst/>
              <a:ahLst/>
              <a:cxnLst/>
              <a:rect l="l" t="t" r="r" b="b"/>
              <a:pathLst>
                <a:path w="4665256" h="2552467">
                  <a:moveTo>
                    <a:pt x="0" y="0"/>
                  </a:moveTo>
                  <a:lnTo>
                    <a:pt x="4665256" y="0"/>
                  </a:lnTo>
                  <a:lnTo>
                    <a:pt x="4665256" y="2552467"/>
                  </a:lnTo>
                  <a:lnTo>
                    <a:pt x="0" y="2552467"/>
                  </a:lnTo>
                  <a:close/>
                </a:path>
              </a:pathLst>
            </a:custGeom>
            <a:solidFill>
              <a:srgbClr val="305A72">
                <a:alpha val="6667"/>
              </a:srgbClr>
            </a:solidFill>
          </p:spPr>
          <p:txBody>
            <a:bodyPr/>
            <a:lstStyle/>
            <a:p>
              <a:r>
                <a:rPr lang="sv-SE" dirty="0"/>
                <a:t>-</a:t>
              </a:r>
            </a:p>
          </p:txBody>
        </p:sp>
        <p:sp>
          <p:nvSpPr>
            <p:cNvPr id="4" name="TextBox 4">
              <a:extLst>
                <a:ext uri="{FF2B5EF4-FFF2-40B4-BE49-F238E27FC236}">
                  <a16:creationId xmlns:a16="http://schemas.microsoft.com/office/drawing/2014/main" id="{F230160C-BC46-1586-5944-1B9BA6C49008}"/>
                </a:ext>
              </a:extLst>
            </p:cNvPr>
            <p:cNvSpPr txBox="1"/>
            <p:nvPr/>
          </p:nvSpPr>
          <p:spPr>
            <a:xfrm>
              <a:off x="0" y="-104775"/>
              <a:ext cx="4665256" cy="2657242"/>
            </a:xfrm>
            <a:prstGeom prst="rect">
              <a:avLst/>
            </a:prstGeom>
          </p:spPr>
          <p:txBody>
            <a:bodyPr lIns="50800" tIns="50800" rIns="50800" bIns="50800" rtlCol="0" anchor="ctr"/>
            <a:lstStyle/>
            <a:p>
              <a:pPr algn="ctr">
                <a:lnSpc>
                  <a:spcPts val="3150"/>
                </a:lnSpc>
              </a:pPr>
              <a:endParaRPr/>
            </a:p>
          </p:txBody>
        </p:sp>
      </p:grpSp>
      <p:sp>
        <p:nvSpPr>
          <p:cNvPr id="6" name="Freeform 6">
            <a:extLst>
              <a:ext uri="{FF2B5EF4-FFF2-40B4-BE49-F238E27FC236}">
                <a16:creationId xmlns:a16="http://schemas.microsoft.com/office/drawing/2014/main" id="{32F35611-C108-43EB-C3E2-C619180D640D}"/>
              </a:ext>
            </a:extLst>
          </p:cNvPr>
          <p:cNvSpPr/>
          <p:nvPr/>
        </p:nvSpPr>
        <p:spPr>
          <a:xfrm>
            <a:off x="16444705" y="450708"/>
            <a:ext cx="1265914" cy="1477509"/>
          </a:xfrm>
          <a:custGeom>
            <a:avLst/>
            <a:gdLst/>
            <a:ahLst/>
            <a:cxnLst/>
            <a:rect l="l" t="t" r="r" b="b"/>
            <a:pathLst>
              <a:path w="1265914" h="1477509">
                <a:moveTo>
                  <a:pt x="0" y="0"/>
                </a:moveTo>
                <a:lnTo>
                  <a:pt x="1265914" y="0"/>
                </a:lnTo>
                <a:lnTo>
                  <a:pt x="1265914" y="1477509"/>
                </a:lnTo>
                <a:lnTo>
                  <a:pt x="0" y="1477509"/>
                </a:lnTo>
                <a:lnTo>
                  <a:pt x="0" y="0"/>
                </a:lnTo>
                <a:close/>
              </a:path>
            </a:pathLst>
          </a:custGeom>
          <a:blipFill>
            <a:blip r:embed="rId2"/>
            <a:stretch>
              <a:fillRect l="-10864" r="-5850"/>
            </a:stretch>
          </a:blipFill>
        </p:spPr>
        <p:txBody>
          <a:bodyPr/>
          <a:lstStyle/>
          <a:p>
            <a:endParaRPr lang="en-SE"/>
          </a:p>
        </p:txBody>
      </p:sp>
      <p:sp>
        <p:nvSpPr>
          <p:cNvPr id="7" name="TextBox 6">
            <a:extLst>
              <a:ext uri="{FF2B5EF4-FFF2-40B4-BE49-F238E27FC236}">
                <a16:creationId xmlns:a16="http://schemas.microsoft.com/office/drawing/2014/main" id="{955A9A69-1478-5541-911D-F8715E5002DA}"/>
              </a:ext>
            </a:extLst>
          </p:cNvPr>
          <p:cNvSpPr txBox="1"/>
          <p:nvPr/>
        </p:nvSpPr>
        <p:spPr>
          <a:xfrm>
            <a:off x="5962391" y="686792"/>
            <a:ext cx="10186212" cy="9517477"/>
          </a:xfrm>
          <a:prstGeom prst="rect">
            <a:avLst/>
          </a:prstGeom>
        </p:spPr>
        <p:txBody>
          <a:bodyPr wrap="square" lIns="0" tIns="0" rIns="0" bIns="0" rtlCol="0" anchor="t">
            <a:spAutoFit/>
          </a:bodyPr>
          <a:lstStyle/>
          <a:p>
            <a:pPr>
              <a:lnSpc>
                <a:spcPct val="115000"/>
              </a:lnSpc>
              <a:spcAft>
                <a:spcPts val="800"/>
              </a:spcAft>
            </a:pPr>
            <a:r>
              <a:rPr lang="en-GB" sz="2800" kern="100" dirty="0">
                <a:solidFill>
                  <a:srgbClr val="0F9ED5"/>
                </a:solidFill>
                <a:effectLst/>
                <a:latin typeface="Calibri" panose="020F0502020204030204" pitchFamily="34" charset="0"/>
                <a:ea typeface="Aptos" panose="020B0004020202020204" pitchFamily="34" charset="0"/>
                <a:cs typeface="Times New Roman" panose="02020603050405020304" pitchFamily="18" charset="0"/>
              </a:rPr>
              <a:t>Cell4Cure – </a:t>
            </a:r>
            <a:r>
              <a:rPr lang="en-SE" sz="2800" kern="100" dirty="0">
                <a:solidFill>
                  <a:srgbClr val="0F9ED5"/>
                </a:solidFill>
                <a:effectLst/>
                <a:latin typeface="Calibri" panose="020F0502020204030204" pitchFamily="34" charset="0"/>
                <a:ea typeface="Aptos" panose="020B0004020202020204" pitchFamily="34" charset="0"/>
                <a:cs typeface="Times New Roman" panose="02020603050405020304" pitchFamily="18" charset="0"/>
              </a:rPr>
              <a:t>About us</a:t>
            </a:r>
            <a:endParaRPr lang="en-SE" sz="2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SE" sz="1800" kern="100" dirty="0">
                <a:effectLst/>
                <a:latin typeface="Calibri" panose="020F0502020204030204" pitchFamily="34" charset="0"/>
                <a:ea typeface="Aptos" panose="020B0004020202020204" pitchFamily="34" charset="0"/>
                <a:cs typeface="Times New Roman" panose="02020603050405020304" pitchFamily="18" charset="0"/>
              </a:rPr>
              <a:t>Cell4Cure AB, a Swedish biotech company is pioneering immune tolerance therapies aimed at addressing significant clinical challenges such as anti-drug antibodies (ADAs), autoimmune diseases, and transplant rejection. The company’s proprietary platform leverages ex vivo-generated dendritic cells (</a:t>
            </a:r>
            <a:r>
              <a:rPr lang="en-SE" sz="1800" kern="100" dirty="0" err="1">
                <a:effectLst/>
                <a:latin typeface="Calibri" panose="020F0502020204030204" pitchFamily="34" charset="0"/>
                <a:ea typeface="Aptos" panose="020B0004020202020204" pitchFamily="34" charset="0"/>
                <a:cs typeface="Times New Roman" panose="02020603050405020304" pitchFamily="18" charset="0"/>
              </a:rPr>
              <a:t>DCs</a:t>
            </a:r>
            <a:r>
              <a:rPr lang="en-SE" sz="1800" kern="100" dirty="0">
                <a:effectLst/>
                <a:latin typeface="Calibri" panose="020F0502020204030204" pitchFamily="34" charset="0"/>
                <a:ea typeface="Aptos" panose="020B0004020202020204" pitchFamily="34" charset="0"/>
                <a:cs typeface="Times New Roman" panose="02020603050405020304" pitchFamily="18" charset="0"/>
              </a:rPr>
              <a:t>) engineered to induce antigen-specific immune tolerance. These tolerogenic </a:t>
            </a:r>
            <a:r>
              <a:rPr lang="en-SE" sz="1800" kern="100" dirty="0" err="1">
                <a:effectLst/>
                <a:latin typeface="Calibri" panose="020F0502020204030204" pitchFamily="34" charset="0"/>
                <a:ea typeface="Aptos" panose="020B0004020202020204" pitchFamily="34" charset="0"/>
                <a:cs typeface="Times New Roman" panose="02020603050405020304" pitchFamily="18" charset="0"/>
              </a:rPr>
              <a:t>DCs</a:t>
            </a:r>
            <a:r>
              <a:rPr lang="en-SE" sz="1800" kern="100" dirty="0">
                <a:effectLst/>
                <a:latin typeface="Calibri" panose="020F0502020204030204" pitchFamily="34" charset="0"/>
                <a:ea typeface="Aptos" panose="020B0004020202020204" pitchFamily="34" charset="0"/>
                <a:cs typeface="Times New Roman" panose="02020603050405020304" pitchFamily="18" charset="0"/>
              </a:rPr>
              <a:t> offer a targeted approach to mitigating unwanted immune responses while preserving essential immune functions.</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SE" sz="1800" kern="100" dirty="0">
                <a:effectLst/>
                <a:latin typeface="Calibri" panose="020F0502020204030204" pitchFamily="34" charset="0"/>
                <a:ea typeface="Aptos" panose="020B0004020202020204" pitchFamily="34" charset="0"/>
                <a:cs typeface="Times New Roman" panose="02020603050405020304" pitchFamily="18" charset="0"/>
              </a:rPr>
              <a:t>Cell4Cure’s primary focus is on Anti-Drug Antibodies (ADAs), a critical issue in conditions like severe </a:t>
            </a:r>
            <a:r>
              <a:rPr lang="en-SE" sz="1800" kern="100" dirty="0" err="1">
                <a:effectLst/>
                <a:latin typeface="Calibri" panose="020F0502020204030204" pitchFamily="34" charset="0"/>
                <a:ea typeface="Aptos" panose="020B0004020202020204" pitchFamily="34" charset="0"/>
                <a:cs typeface="Times New Roman" panose="02020603050405020304" pitchFamily="18" charset="0"/>
              </a:rPr>
              <a:t>hemophilia</a:t>
            </a:r>
            <a:r>
              <a:rPr lang="en-SE" sz="1800" kern="100" dirty="0">
                <a:effectLst/>
                <a:latin typeface="Calibri" panose="020F0502020204030204" pitchFamily="34" charset="0"/>
                <a:ea typeface="Aptos" panose="020B0004020202020204" pitchFamily="34" charset="0"/>
                <a:cs typeface="Times New Roman" panose="02020603050405020304" pitchFamily="18" charset="0"/>
              </a:rPr>
              <a:t> A, where 30% of patients develop neutralizing antibodies against factor VIII (FVIII) treatments. With our lead product, ItolDC-028, we are ready to initiate a Phase 1/2a clinical trial in Europe to evaluate its safety and efficacy in </a:t>
            </a:r>
            <a:r>
              <a:rPr lang="en-SE" sz="1800" kern="100" dirty="0" err="1">
                <a:effectLst/>
                <a:latin typeface="Calibri" panose="020F0502020204030204" pitchFamily="34" charset="0"/>
                <a:ea typeface="Aptos" panose="020B0004020202020204" pitchFamily="34" charset="0"/>
                <a:cs typeface="Times New Roman" panose="02020603050405020304" pitchFamily="18" charset="0"/>
              </a:rPr>
              <a:t>hemophilia</a:t>
            </a:r>
            <a:r>
              <a:rPr lang="en-SE" sz="1800" kern="100" dirty="0">
                <a:effectLst/>
                <a:latin typeface="Calibri" panose="020F0502020204030204" pitchFamily="34" charset="0"/>
                <a:ea typeface="Aptos" panose="020B0004020202020204" pitchFamily="34" charset="0"/>
                <a:cs typeface="Times New Roman" panose="02020603050405020304" pitchFamily="18" charset="0"/>
              </a:rPr>
              <a:t> A patients with ADAs. This innovative therapy aims to restore responsiveness to FVIII, providing an alternative to conventional immune tolerance induction therapies.</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SE"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SE" sz="2800" kern="100" dirty="0">
                <a:solidFill>
                  <a:srgbClr val="0F9ED5"/>
                </a:solidFill>
                <a:latin typeface="Calibri" panose="020F0502020204030204" pitchFamily="34" charset="0"/>
                <a:cs typeface="Times New Roman" panose="02020603050405020304" pitchFamily="18" charset="0"/>
              </a:rPr>
              <a:t>Vision &amp; mission</a:t>
            </a:r>
          </a:p>
          <a:p>
            <a:pPr>
              <a:lnSpc>
                <a:spcPct val="115000"/>
              </a:lnSpc>
              <a:spcAft>
                <a:spcPts val="800"/>
              </a:spcAft>
            </a:pPr>
            <a:r>
              <a:rPr lang="en-SE" sz="1800" kern="100" dirty="0">
                <a:effectLst/>
                <a:latin typeface="Calibri" panose="020F0502020204030204" pitchFamily="34" charset="0"/>
                <a:ea typeface="Aptos" panose="020B0004020202020204" pitchFamily="34" charset="0"/>
                <a:cs typeface="Times New Roman" panose="02020603050405020304" pitchFamily="18" charset="0"/>
              </a:rPr>
              <a:t>Offer curative or correcting personalized cell therapies mediating antigen-specific tolerance via our proprietary technology platform</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SE" sz="1800" kern="100" dirty="0">
                <a:effectLst/>
                <a:latin typeface="Calibri" panose="020F0502020204030204" pitchFamily="34" charset="0"/>
                <a:ea typeface="Aptos" panose="020B0004020202020204" pitchFamily="34" charset="0"/>
                <a:cs typeface="Times New Roman" panose="02020603050405020304" pitchFamily="18" charset="0"/>
              </a:rPr>
              <a:t>Provide solutions for severe clinical challenges in complex medical conditions</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SE" sz="1800" kern="100" dirty="0">
                <a:effectLst/>
                <a:latin typeface="Calibri" panose="020F0502020204030204" pitchFamily="34" charset="0"/>
                <a:ea typeface="Aptos" panose="020B0004020202020204" pitchFamily="34" charset="0"/>
                <a:cs typeface="Times New Roman" panose="02020603050405020304" pitchFamily="18" charset="0"/>
              </a:rPr>
              <a:t>Anti-Drug Antibodies (ADAs)</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SE" sz="1800" kern="100" dirty="0" err="1">
                <a:effectLst/>
                <a:latin typeface="Calibri" panose="020F0502020204030204" pitchFamily="34" charset="0"/>
                <a:ea typeface="Aptos" panose="020B0004020202020204" pitchFamily="34" charset="0"/>
                <a:cs typeface="Times New Roman" panose="02020603050405020304" pitchFamily="18" charset="0"/>
              </a:rPr>
              <a:t>AutoImmune</a:t>
            </a:r>
            <a:r>
              <a:rPr lang="en-SE" sz="1800" kern="100" dirty="0">
                <a:effectLst/>
                <a:latin typeface="Calibri" panose="020F0502020204030204" pitchFamily="34" charset="0"/>
                <a:ea typeface="Aptos" panose="020B0004020202020204" pitchFamily="34" charset="0"/>
                <a:cs typeface="Times New Roman" panose="02020603050405020304" pitchFamily="18" charset="0"/>
              </a:rPr>
              <a:t> Diseases</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SE" sz="1800" kern="100" dirty="0">
                <a:effectLst/>
                <a:latin typeface="Calibri" panose="020F0502020204030204" pitchFamily="34" charset="0"/>
                <a:ea typeface="Aptos" panose="020B0004020202020204" pitchFamily="34" charset="0"/>
                <a:cs typeface="Times New Roman" panose="02020603050405020304" pitchFamily="18" charset="0"/>
              </a:rPr>
              <a:t>Transplant Rejections </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SE" sz="1800" kern="100" dirty="0">
                <a:effectLst/>
                <a:latin typeface="Calibri" panose="020F0502020204030204" pitchFamily="34" charset="0"/>
                <a:ea typeface="Aptos" panose="020B0004020202020204" pitchFamily="34" charset="0"/>
                <a:cs typeface="Times New Roman" panose="02020603050405020304" pitchFamily="18" charset="0"/>
              </a:rPr>
              <a:t> Provide an improved alternative to general immunosuppressing treatment to avoid their side effects, for example cancer and severe infections.</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SE" sz="1800" kern="100" dirty="0">
                <a:effectLst/>
                <a:latin typeface="Calibri" panose="020F0502020204030204" pitchFamily="34" charset="0"/>
                <a:ea typeface="Aptos" panose="020B0004020202020204" pitchFamily="34" charset="0"/>
                <a:cs typeface="Times New Roman" panose="02020603050405020304" pitchFamily="18" charset="0"/>
              </a:rPr>
              <a:t>By achieving antigen-specific tolerance, our company aims to revolutionize the field and contribute to advancements in the treatment of these complex medical conditions. We aim to improve the life for several patients’ groups.</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lvl="0" algn="just">
              <a:spcBef>
                <a:spcPct val="0"/>
              </a:spcBef>
            </a:pPr>
            <a:endParaRPr lang="en-US" sz="3200" i="1" strike="sngStrike" dirty="0">
              <a:solidFill>
                <a:srgbClr val="305A72"/>
              </a:solidFill>
              <a:latin typeface="+mj-lt"/>
              <a:ea typeface="Avenir Bold"/>
              <a:cs typeface="Avenir Bold"/>
              <a:sym typeface="Avenir Bold"/>
            </a:endParaRPr>
          </a:p>
        </p:txBody>
      </p:sp>
      <p:sp>
        <p:nvSpPr>
          <p:cNvPr id="8" name="Freeform 8">
            <a:extLst>
              <a:ext uri="{FF2B5EF4-FFF2-40B4-BE49-F238E27FC236}">
                <a16:creationId xmlns:a16="http://schemas.microsoft.com/office/drawing/2014/main" id="{E764515D-9A77-9DF3-B537-2D484AECC6C7}"/>
              </a:ext>
            </a:extLst>
          </p:cNvPr>
          <p:cNvSpPr/>
          <p:nvPr/>
        </p:nvSpPr>
        <p:spPr>
          <a:xfrm>
            <a:off x="304800" y="297802"/>
            <a:ext cx="5027412" cy="9691397"/>
          </a:xfrm>
          <a:custGeom>
            <a:avLst/>
            <a:gdLst/>
            <a:ahLst/>
            <a:cxnLst/>
            <a:rect l="l" t="t" r="r" b="b"/>
            <a:pathLst>
              <a:path w="5027412" h="9691397">
                <a:moveTo>
                  <a:pt x="0" y="0"/>
                </a:moveTo>
                <a:lnTo>
                  <a:pt x="5027412" y="0"/>
                </a:lnTo>
                <a:lnTo>
                  <a:pt x="5027412" y="9691396"/>
                </a:lnTo>
                <a:lnTo>
                  <a:pt x="0" y="9691396"/>
                </a:lnTo>
                <a:lnTo>
                  <a:pt x="0" y="0"/>
                </a:lnTo>
                <a:close/>
              </a:path>
            </a:pathLst>
          </a:custGeom>
          <a:blipFill>
            <a:blip r:embed="rId3"/>
            <a:stretch>
              <a:fillRect/>
            </a:stretch>
          </a:blipFill>
        </p:spPr>
        <p:txBody>
          <a:bodyPr/>
          <a:lstStyle/>
          <a:p>
            <a:endParaRPr lang="en-SE" dirty="0"/>
          </a:p>
        </p:txBody>
      </p:sp>
    </p:spTree>
    <p:extLst>
      <p:ext uri="{BB962C8B-B14F-4D97-AF65-F5344CB8AC3E}">
        <p14:creationId xmlns:p14="http://schemas.microsoft.com/office/powerpoint/2010/main" val="18350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39678-CDD7-0003-33E9-7A0F6DC0EC0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E02A5B8-B4EE-39ED-599F-010CA4E99F42}"/>
              </a:ext>
            </a:extLst>
          </p:cNvPr>
          <p:cNvGrpSpPr/>
          <p:nvPr/>
        </p:nvGrpSpPr>
        <p:grpSpPr>
          <a:xfrm>
            <a:off x="306025" y="297802"/>
            <a:ext cx="17713396" cy="9691397"/>
            <a:chOff x="0" y="0"/>
            <a:chExt cx="4665256" cy="2552467"/>
          </a:xfrm>
        </p:grpSpPr>
        <p:sp>
          <p:nvSpPr>
            <p:cNvPr id="3" name="Freeform 3">
              <a:extLst>
                <a:ext uri="{FF2B5EF4-FFF2-40B4-BE49-F238E27FC236}">
                  <a16:creationId xmlns:a16="http://schemas.microsoft.com/office/drawing/2014/main" id="{FCD2D508-A5EF-B7CC-367C-D936B694D520}"/>
                </a:ext>
              </a:extLst>
            </p:cNvPr>
            <p:cNvSpPr/>
            <p:nvPr/>
          </p:nvSpPr>
          <p:spPr>
            <a:xfrm>
              <a:off x="0" y="0"/>
              <a:ext cx="4665256" cy="2552467"/>
            </a:xfrm>
            <a:custGeom>
              <a:avLst/>
              <a:gdLst/>
              <a:ahLst/>
              <a:cxnLst/>
              <a:rect l="l" t="t" r="r" b="b"/>
              <a:pathLst>
                <a:path w="4665256" h="2552467">
                  <a:moveTo>
                    <a:pt x="0" y="0"/>
                  </a:moveTo>
                  <a:lnTo>
                    <a:pt x="4665256" y="0"/>
                  </a:lnTo>
                  <a:lnTo>
                    <a:pt x="4665256" y="2552467"/>
                  </a:lnTo>
                  <a:lnTo>
                    <a:pt x="0" y="2552467"/>
                  </a:lnTo>
                  <a:close/>
                </a:path>
              </a:pathLst>
            </a:custGeom>
            <a:solidFill>
              <a:srgbClr val="305A72">
                <a:alpha val="6667"/>
              </a:srgbClr>
            </a:solidFill>
          </p:spPr>
          <p:txBody>
            <a:bodyPr/>
            <a:lstStyle/>
            <a:p>
              <a:endParaRPr lang="sv-SE"/>
            </a:p>
          </p:txBody>
        </p:sp>
        <p:sp>
          <p:nvSpPr>
            <p:cNvPr id="4" name="TextBox 4">
              <a:extLst>
                <a:ext uri="{FF2B5EF4-FFF2-40B4-BE49-F238E27FC236}">
                  <a16:creationId xmlns:a16="http://schemas.microsoft.com/office/drawing/2014/main" id="{C532BAFA-B6B5-354E-AB74-82BFEF678DAA}"/>
                </a:ext>
              </a:extLst>
            </p:cNvPr>
            <p:cNvSpPr txBox="1"/>
            <p:nvPr/>
          </p:nvSpPr>
          <p:spPr>
            <a:xfrm>
              <a:off x="0" y="-104775"/>
              <a:ext cx="4665256" cy="2657242"/>
            </a:xfrm>
            <a:prstGeom prst="rect">
              <a:avLst/>
            </a:prstGeom>
          </p:spPr>
          <p:txBody>
            <a:bodyPr lIns="50800" tIns="50800" rIns="50800" bIns="50800" rtlCol="0" anchor="ctr"/>
            <a:lstStyle/>
            <a:p>
              <a:pPr algn="ctr">
                <a:lnSpc>
                  <a:spcPts val="3150"/>
                </a:lnSpc>
              </a:pPr>
              <a:endParaRPr/>
            </a:p>
          </p:txBody>
        </p:sp>
      </p:grpSp>
      <p:sp>
        <p:nvSpPr>
          <p:cNvPr id="6" name="Freeform 6">
            <a:extLst>
              <a:ext uri="{FF2B5EF4-FFF2-40B4-BE49-F238E27FC236}">
                <a16:creationId xmlns:a16="http://schemas.microsoft.com/office/drawing/2014/main" id="{2AFCFD1A-77BD-A898-0246-C314A0B503C5}"/>
              </a:ext>
            </a:extLst>
          </p:cNvPr>
          <p:cNvSpPr/>
          <p:nvPr/>
        </p:nvSpPr>
        <p:spPr>
          <a:xfrm>
            <a:off x="16444705" y="450708"/>
            <a:ext cx="1265914" cy="1477509"/>
          </a:xfrm>
          <a:custGeom>
            <a:avLst/>
            <a:gdLst/>
            <a:ahLst/>
            <a:cxnLst/>
            <a:rect l="l" t="t" r="r" b="b"/>
            <a:pathLst>
              <a:path w="1265914" h="1477509">
                <a:moveTo>
                  <a:pt x="0" y="0"/>
                </a:moveTo>
                <a:lnTo>
                  <a:pt x="1265914" y="0"/>
                </a:lnTo>
                <a:lnTo>
                  <a:pt x="1265914" y="1477509"/>
                </a:lnTo>
                <a:lnTo>
                  <a:pt x="0" y="1477509"/>
                </a:lnTo>
                <a:lnTo>
                  <a:pt x="0" y="0"/>
                </a:lnTo>
                <a:close/>
              </a:path>
            </a:pathLst>
          </a:custGeom>
          <a:blipFill>
            <a:blip r:embed="rId2"/>
            <a:stretch>
              <a:fillRect l="-10864" r="-5850"/>
            </a:stretch>
          </a:blipFill>
        </p:spPr>
        <p:txBody>
          <a:bodyPr/>
          <a:lstStyle/>
          <a:p>
            <a:endParaRPr lang="sv-SE"/>
          </a:p>
        </p:txBody>
      </p:sp>
      <p:sp>
        <p:nvSpPr>
          <p:cNvPr id="8" name="Freeform 8">
            <a:extLst>
              <a:ext uri="{FF2B5EF4-FFF2-40B4-BE49-F238E27FC236}">
                <a16:creationId xmlns:a16="http://schemas.microsoft.com/office/drawing/2014/main" id="{466F2192-6DAA-1E26-28E7-C5F41D5C83F0}"/>
              </a:ext>
            </a:extLst>
          </p:cNvPr>
          <p:cNvSpPr/>
          <p:nvPr/>
        </p:nvSpPr>
        <p:spPr>
          <a:xfrm>
            <a:off x="12955788" y="297802"/>
            <a:ext cx="5027412" cy="9691397"/>
          </a:xfrm>
          <a:custGeom>
            <a:avLst/>
            <a:gdLst/>
            <a:ahLst/>
            <a:cxnLst/>
            <a:rect l="l" t="t" r="r" b="b"/>
            <a:pathLst>
              <a:path w="5027412" h="9691397">
                <a:moveTo>
                  <a:pt x="0" y="0"/>
                </a:moveTo>
                <a:lnTo>
                  <a:pt x="5027412" y="0"/>
                </a:lnTo>
                <a:lnTo>
                  <a:pt x="5027412" y="9691396"/>
                </a:lnTo>
                <a:lnTo>
                  <a:pt x="0" y="9691396"/>
                </a:lnTo>
                <a:lnTo>
                  <a:pt x="0" y="0"/>
                </a:lnTo>
                <a:close/>
              </a:path>
            </a:pathLst>
          </a:custGeom>
          <a:blipFill>
            <a:blip r:embed="rId3"/>
            <a:stretch>
              <a:fillRect/>
            </a:stretch>
          </a:blipFill>
        </p:spPr>
        <p:txBody>
          <a:bodyPr/>
          <a:lstStyle/>
          <a:p>
            <a:endParaRPr lang="en-SE" dirty="0"/>
          </a:p>
        </p:txBody>
      </p:sp>
      <p:sp>
        <p:nvSpPr>
          <p:cNvPr id="11" name="textruta 10">
            <a:extLst>
              <a:ext uri="{FF2B5EF4-FFF2-40B4-BE49-F238E27FC236}">
                <a16:creationId xmlns:a16="http://schemas.microsoft.com/office/drawing/2014/main" id="{57499D08-31F9-5638-5E2E-397572106643}"/>
              </a:ext>
            </a:extLst>
          </p:cNvPr>
          <p:cNvSpPr txBox="1"/>
          <p:nvPr/>
        </p:nvSpPr>
        <p:spPr>
          <a:xfrm>
            <a:off x="1107160" y="1257300"/>
            <a:ext cx="10627640" cy="8039830"/>
          </a:xfrm>
          <a:prstGeom prst="rect">
            <a:avLst/>
          </a:prstGeom>
          <a:noFill/>
        </p:spPr>
        <p:txBody>
          <a:bodyPr wrap="square">
            <a:spAutoFit/>
          </a:bodyPr>
          <a:lstStyle/>
          <a:p>
            <a:pPr>
              <a:lnSpc>
                <a:spcPct val="115000"/>
              </a:lnSpc>
              <a:spcAft>
                <a:spcPts val="800"/>
              </a:spcAft>
            </a:pPr>
            <a:r>
              <a:rPr lang="en-GB" sz="3200" kern="100" dirty="0">
                <a:solidFill>
                  <a:srgbClr val="0F9ED5"/>
                </a:solidFill>
                <a:effectLst/>
                <a:latin typeface="Calibri" panose="020F0502020204030204" pitchFamily="34" charset="0"/>
                <a:ea typeface="Aptos" panose="020B0004020202020204" pitchFamily="34" charset="0"/>
                <a:cs typeface="Times New Roman" panose="02020603050405020304" pitchFamily="18" charset="0"/>
              </a:rPr>
              <a:t>Development programs</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In Cell4Cure, we develop curative or preventive personalized cell therapies mimicking the body’s own way of achieving antigen-specific tolerance. Our proprietary technology platform has reached key development milestones including EMA approval for a clinical trial and a robust GMP manufacturing process, based on $30 million in R&amp;D investments. </a:t>
            </a: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As our first priority, we have selected to treat Anti-Drug Antibodies (ADAs) that is reducing or completely inhibiting the intended effect of life-saving biological treatments. These biological drugs may frequently be used in rheumatology and oncology, e.g. check-point inhibitors, TNF-α. </a:t>
            </a: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We have selected to treat </a:t>
            </a:r>
            <a:r>
              <a:rPr lang="en-GB" sz="1800" kern="100" dirty="0" err="1">
                <a:effectLst/>
                <a:latin typeface="Calibri" panose="020F0502020204030204" pitchFamily="34" charset="0"/>
                <a:ea typeface="Aptos" panose="020B0004020202020204" pitchFamily="34" charset="0"/>
                <a:cs typeface="Times New Roman" panose="02020603050405020304" pitchFamily="18" charset="0"/>
              </a:rPr>
              <a:t>Hemophilia</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 patients who have developed ADAs, so called “inhibitors”, against factor VIII in our first clinical program, “Recre8”. The rationale for selecting this patient group is based on availability of: </a:t>
            </a: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GMP-manufactured antigen (i.e. recombinant FVIII)</a:t>
            </a: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eligible patients (i.e. known to their treating physician)</a:t>
            </a: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validated method available to measure Nabs </a:t>
            </a: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large unmet medical need for these patients.</a:t>
            </a: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In parallel, we also plan to approach pharmaceutical companies with other biologicals where ADAs may develop and significantly reduce the clinical efficacy or introduce severe side effects. Examples of such biological include block-busters like Keytruda®, </a:t>
            </a:r>
            <a:r>
              <a:rPr lang="en-GB" sz="1800" kern="100" dirty="0" err="1">
                <a:effectLst/>
                <a:latin typeface="Calibri" panose="020F0502020204030204" pitchFamily="34" charset="0"/>
                <a:ea typeface="Aptos" panose="020B0004020202020204" pitchFamily="34" charset="0"/>
                <a:cs typeface="Times New Roman" panose="02020603050405020304" pitchFamily="18" charset="0"/>
              </a:rPr>
              <a:t>Yervoy</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800" kern="100" dirty="0" err="1">
                <a:effectLst/>
                <a:latin typeface="Calibri" panose="020F0502020204030204" pitchFamily="34" charset="0"/>
                <a:ea typeface="Aptos" panose="020B0004020202020204" pitchFamily="34" charset="0"/>
                <a:cs typeface="Times New Roman" panose="02020603050405020304" pitchFamily="18" charset="0"/>
              </a:rPr>
              <a:t>Opdivo</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and Humira®.</a:t>
            </a: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Additionally, Cell4Cure’s patented technology platform has the potential to extend its applications to autoimmune diseases and transplant immunology, positioning the company at the forefront of personalized medicine and immune tolerance research. </a:t>
            </a:r>
          </a:p>
          <a:p>
            <a:pPr>
              <a:lnSpc>
                <a:spcPct val="115000"/>
              </a:lnSpc>
              <a:spcAft>
                <a:spcPts val="800"/>
              </a:spcAft>
            </a:pPr>
            <a:r>
              <a:rPr lang="en-SE"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15" name="Freeform 6">
            <a:extLst>
              <a:ext uri="{FF2B5EF4-FFF2-40B4-BE49-F238E27FC236}">
                <a16:creationId xmlns:a16="http://schemas.microsoft.com/office/drawing/2014/main" id="{EF5AFA85-A3D6-68B4-FAFE-43115289D2C7}"/>
              </a:ext>
            </a:extLst>
          </p:cNvPr>
          <p:cNvSpPr/>
          <p:nvPr/>
        </p:nvSpPr>
        <p:spPr>
          <a:xfrm>
            <a:off x="11689874" y="186713"/>
            <a:ext cx="1265914" cy="1477509"/>
          </a:xfrm>
          <a:custGeom>
            <a:avLst/>
            <a:gdLst/>
            <a:ahLst/>
            <a:cxnLst/>
            <a:rect l="l" t="t" r="r" b="b"/>
            <a:pathLst>
              <a:path w="1265914" h="1477509">
                <a:moveTo>
                  <a:pt x="0" y="0"/>
                </a:moveTo>
                <a:lnTo>
                  <a:pt x="1265914" y="0"/>
                </a:lnTo>
                <a:lnTo>
                  <a:pt x="1265914" y="1477509"/>
                </a:lnTo>
                <a:lnTo>
                  <a:pt x="0" y="1477509"/>
                </a:lnTo>
                <a:lnTo>
                  <a:pt x="0" y="0"/>
                </a:lnTo>
                <a:close/>
              </a:path>
            </a:pathLst>
          </a:custGeom>
          <a:blipFill>
            <a:blip r:embed="rId2"/>
            <a:stretch>
              <a:fillRect l="-10864" r="-5850"/>
            </a:stretch>
          </a:blipFill>
        </p:spPr>
        <p:txBody>
          <a:bodyPr/>
          <a:lstStyle/>
          <a:p>
            <a:endParaRPr lang="sv-SE"/>
          </a:p>
        </p:txBody>
      </p:sp>
    </p:spTree>
    <p:extLst>
      <p:ext uri="{BB962C8B-B14F-4D97-AF65-F5344CB8AC3E}">
        <p14:creationId xmlns:p14="http://schemas.microsoft.com/office/powerpoint/2010/main" val="2316436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21B61-1D43-D06C-7E4C-A199DFD1FE8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92EA899-8F80-C7A7-859B-7B5B68621F19}"/>
              </a:ext>
            </a:extLst>
          </p:cNvPr>
          <p:cNvGrpSpPr/>
          <p:nvPr/>
        </p:nvGrpSpPr>
        <p:grpSpPr>
          <a:xfrm>
            <a:off x="306025" y="297802"/>
            <a:ext cx="17713396" cy="9691397"/>
            <a:chOff x="0" y="0"/>
            <a:chExt cx="4665256" cy="2552467"/>
          </a:xfrm>
        </p:grpSpPr>
        <p:sp>
          <p:nvSpPr>
            <p:cNvPr id="3" name="Freeform 3">
              <a:extLst>
                <a:ext uri="{FF2B5EF4-FFF2-40B4-BE49-F238E27FC236}">
                  <a16:creationId xmlns:a16="http://schemas.microsoft.com/office/drawing/2014/main" id="{62EA095F-1F4C-56B3-1E54-622896E2F94D}"/>
                </a:ext>
              </a:extLst>
            </p:cNvPr>
            <p:cNvSpPr/>
            <p:nvPr/>
          </p:nvSpPr>
          <p:spPr>
            <a:xfrm>
              <a:off x="0" y="0"/>
              <a:ext cx="4665256" cy="2552467"/>
            </a:xfrm>
            <a:custGeom>
              <a:avLst/>
              <a:gdLst/>
              <a:ahLst/>
              <a:cxnLst/>
              <a:rect l="l" t="t" r="r" b="b"/>
              <a:pathLst>
                <a:path w="4665256" h="2552467">
                  <a:moveTo>
                    <a:pt x="0" y="0"/>
                  </a:moveTo>
                  <a:lnTo>
                    <a:pt x="4665256" y="0"/>
                  </a:lnTo>
                  <a:lnTo>
                    <a:pt x="4665256" y="2552467"/>
                  </a:lnTo>
                  <a:lnTo>
                    <a:pt x="0" y="2552467"/>
                  </a:lnTo>
                  <a:close/>
                </a:path>
              </a:pathLst>
            </a:custGeom>
            <a:solidFill>
              <a:srgbClr val="305A72">
                <a:alpha val="6667"/>
              </a:srgbClr>
            </a:solidFill>
          </p:spPr>
          <p:txBody>
            <a:bodyPr/>
            <a:lstStyle/>
            <a:p>
              <a:r>
                <a:rPr lang="sv-SE" dirty="0"/>
                <a:t>-</a:t>
              </a:r>
            </a:p>
          </p:txBody>
        </p:sp>
        <p:sp>
          <p:nvSpPr>
            <p:cNvPr id="4" name="TextBox 4">
              <a:extLst>
                <a:ext uri="{FF2B5EF4-FFF2-40B4-BE49-F238E27FC236}">
                  <a16:creationId xmlns:a16="http://schemas.microsoft.com/office/drawing/2014/main" id="{A0182908-F88E-36B8-C051-172A6812DC6E}"/>
                </a:ext>
              </a:extLst>
            </p:cNvPr>
            <p:cNvSpPr txBox="1"/>
            <p:nvPr/>
          </p:nvSpPr>
          <p:spPr>
            <a:xfrm>
              <a:off x="0" y="-104775"/>
              <a:ext cx="4665256" cy="2657242"/>
            </a:xfrm>
            <a:prstGeom prst="rect">
              <a:avLst/>
            </a:prstGeom>
          </p:spPr>
          <p:txBody>
            <a:bodyPr lIns="50800" tIns="50800" rIns="50800" bIns="50800" rtlCol="0" anchor="ctr"/>
            <a:lstStyle/>
            <a:p>
              <a:pPr algn="ctr">
                <a:lnSpc>
                  <a:spcPts val="3150"/>
                </a:lnSpc>
              </a:pPr>
              <a:endParaRPr/>
            </a:p>
          </p:txBody>
        </p:sp>
      </p:grpSp>
      <p:sp>
        <p:nvSpPr>
          <p:cNvPr id="6" name="Freeform 6">
            <a:extLst>
              <a:ext uri="{FF2B5EF4-FFF2-40B4-BE49-F238E27FC236}">
                <a16:creationId xmlns:a16="http://schemas.microsoft.com/office/drawing/2014/main" id="{538B1706-25C2-84D6-AC73-99021DA8A538}"/>
              </a:ext>
            </a:extLst>
          </p:cNvPr>
          <p:cNvSpPr/>
          <p:nvPr/>
        </p:nvSpPr>
        <p:spPr>
          <a:xfrm>
            <a:off x="16444705" y="450708"/>
            <a:ext cx="1265914" cy="1477509"/>
          </a:xfrm>
          <a:custGeom>
            <a:avLst/>
            <a:gdLst/>
            <a:ahLst/>
            <a:cxnLst/>
            <a:rect l="l" t="t" r="r" b="b"/>
            <a:pathLst>
              <a:path w="1265914" h="1477509">
                <a:moveTo>
                  <a:pt x="0" y="0"/>
                </a:moveTo>
                <a:lnTo>
                  <a:pt x="1265914" y="0"/>
                </a:lnTo>
                <a:lnTo>
                  <a:pt x="1265914" y="1477509"/>
                </a:lnTo>
                <a:lnTo>
                  <a:pt x="0" y="1477509"/>
                </a:lnTo>
                <a:lnTo>
                  <a:pt x="0" y="0"/>
                </a:lnTo>
                <a:close/>
              </a:path>
            </a:pathLst>
          </a:custGeom>
          <a:blipFill>
            <a:blip r:embed="rId2"/>
            <a:stretch>
              <a:fillRect l="-10864" r="-5850"/>
            </a:stretch>
          </a:blipFill>
        </p:spPr>
        <p:txBody>
          <a:bodyPr/>
          <a:lstStyle/>
          <a:p>
            <a:endParaRPr lang="en-SE"/>
          </a:p>
        </p:txBody>
      </p:sp>
      <p:sp>
        <p:nvSpPr>
          <p:cNvPr id="7" name="TextBox 6">
            <a:extLst>
              <a:ext uri="{FF2B5EF4-FFF2-40B4-BE49-F238E27FC236}">
                <a16:creationId xmlns:a16="http://schemas.microsoft.com/office/drawing/2014/main" id="{A9103703-43E5-EE74-5E00-6D02D38DDB1D}"/>
              </a:ext>
            </a:extLst>
          </p:cNvPr>
          <p:cNvSpPr txBox="1"/>
          <p:nvPr/>
        </p:nvSpPr>
        <p:spPr>
          <a:xfrm>
            <a:off x="1600200" y="686792"/>
            <a:ext cx="8839200" cy="5500480"/>
          </a:xfrm>
          <a:prstGeom prst="rect">
            <a:avLst/>
          </a:prstGeom>
        </p:spPr>
        <p:txBody>
          <a:bodyPr wrap="square" lIns="0" tIns="0" rIns="0" bIns="0" rtlCol="0" anchor="t">
            <a:spAutoFit/>
          </a:bodyPr>
          <a:lstStyle/>
          <a:p>
            <a:pPr>
              <a:lnSpc>
                <a:spcPct val="115000"/>
              </a:lnSpc>
              <a:spcAft>
                <a:spcPts val="800"/>
              </a:spcAft>
            </a:pPr>
            <a:r>
              <a:rPr lang="en-GB" sz="2800" kern="100" dirty="0">
                <a:solidFill>
                  <a:srgbClr val="0F9ED5"/>
                </a:solidFill>
                <a:effectLst/>
                <a:latin typeface="Calibri" panose="020F0502020204030204" pitchFamily="34" charset="0"/>
                <a:ea typeface="Aptos" panose="020B0004020202020204" pitchFamily="34" charset="0"/>
                <a:cs typeface="Times New Roman" panose="02020603050405020304" pitchFamily="18" charset="0"/>
              </a:rPr>
              <a:t>Invest in Cell4Cure</a:t>
            </a:r>
          </a:p>
          <a:p>
            <a:pPr>
              <a:lnSpc>
                <a:spcPct val="115000"/>
              </a:lnSpc>
              <a:spcAft>
                <a:spcPts val="800"/>
              </a:spcAft>
            </a:pPr>
            <a:r>
              <a:rPr lang="en-SE" sz="1800" kern="100" dirty="0">
                <a:effectLst/>
                <a:latin typeface="Calibri" panose="020F0502020204030204" pitchFamily="34" charset="0"/>
                <a:ea typeface="Aptos" panose="020B0004020202020204" pitchFamily="34" charset="0"/>
                <a:cs typeface="Times New Roman" panose="02020603050405020304" pitchFamily="18" charset="0"/>
              </a:rPr>
              <a:t>We are now seeking additional funding to advance the development of our pioneering technology platform in immune tolerance therapies. Invest in our:</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SE" sz="1800" kern="100" dirty="0">
                <a:effectLst/>
                <a:latin typeface="Calibri" panose="020F0502020204030204" pitchFamily="34" charset="0"/>
                <a:ea typeface="Aptos" panose="020B0004020202020204" pitchFamily="34" charset="0"/>
                <a:cs typeface="Times New Roman" panose="02020603050405020304" pitchFamily="18" charset="0"/>
              </a:rPr>
              <a:t>Tolerance Inducing Platform addressing a multitude of clinical challenges</a:t>
            </a:r>
            <a:br>
              <a:rPr lang="en-SE" sz="1800" kern="100" dirty="0">
                <a:effectLst/>
                <a:latin typeface="Calibri" panose="020F0502020204030204" pitchFamily="34" charset="0"/>
                <a:ea typeface="Aptos" panose="020B0004020202020204" pitchFamily="34" charset="0"/>
                <a:cs typeface="Times New Roman" panose="02020603050405020304" pitchFamily="18" charset="0"/>
              </a:rPr>
            </a:br>
            <a:r>
              <a:rPr lang="en-SE" sz="1800" kern="100" dirty="0">
                <a:effectLst/>
                <a:latin typeface="Calibri" panose="020F0502020204030204" pitchFamily="34" charset="0"/>
                <a:ea typeface="Aptos" panose="020B0004020202020204" pitchFamily="34" charset="0"/>
                <a:cs typeface="Times New Roman" panose="02020603050405020304" pitchFamily="18" charset="0"/>
              </a:rPr>
              <a:t>Tackles the root cause of complex immune-mediated conditions with potential to improve patient outcomes and quality of life in several chronic diseases </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SE" sz="1800" kern="100" dirty="0">
                <a:effectLst/>
                <a:latin typeface="Calibri" panose="020F0502020204030204" pitchFamily="34" charset="0"/>
                <a:ea typeface="Aptos" panose="020B0004020202020204" pitchFamily="34" charset="0"/>
                <a:cs typeface="Times New Roman" panose="02020603050405020304" pitchFamily="18" charset="0"/>
              </a:rPr>
              <a:t>World leading technology</a:t>
            </a:r>
            <a:br>
              <a:rPr lang="en-SE" sz="1800" kern="100" dirty="0">
                <a:effectLst/>
                <a:latin typeface="Calibri" panose="020F0502020204030204" pitchFamily="34" charset="0"/>
                <a:ea typeface="Aptos" panose="020B0004020202020204" pitchFamily="34" charset="0"/>
                <a:cs typeface="Times New Roman" panose="02020603050405020304" pitchFamily="18" charset="0"/>
              </a:rPr>
            </a:br>
            <a:r>
              <a:rPr lang="en-SE" sz="1800" kern="100" dirty="0">
                <a:effectLst/>
                <a:latin typeface="Calibri" panose="020F0502020204030204" pitchFamily="34" charset="0"/>
                <a:ea typeface="Aptos" panose="020B0004020202020204" pitchFamily="34" charset="0"/>
                <a:cs typeface="Times New Roman" panose="02020603050405020304" pitchFamily="18" charset="0"/>
              </a:rPr>
              <a:t>Therapies that induce immune tolerance using a unique </a:t>
            </a:r>
            <a:br>
              <a:rPr lang="en-SE" sz="1800" kern="100" dirty="0">
                <a:effectLst/>
                <a:latin typeface="Calibri" panose="020F0502020204030204" pitchFamily="34" charset="0"/>
                <a:ea typeface="Aptos" panose="020B0004020202020204" pitchFamily="34" charset="0"/>
                <a:cs typeface="Times New Roman" panose="02020603050405020304" pitchFamily="18" charset="0"/>
              </a:rPr>
            </a:br>
            <a:r>
              <a:rPr lang="en-SE" sz="1800" kern="100" dirty="0">
                <a:effectLst/>
                <a:latin typeface="Calibri" panose="020F0502020204030204" pitchFamily="34" charset="0"/>
                <a:ea typeface="Aptos" panose="020B0004020202020204" pitchFamily="34" charset="0"/>
                <a:cs typeface="Times New Roman" panose="02020603050405020304" pitchFamily="18" charset="0"/>
              </a:rPr>
              <a:t>platform technology based on tolerogenic dendritic cells </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pPr>
            <a:r>
              <a:rPr lang="en-SE" sz="1800" kern="100" dirty="0">
                <a:effectLst/>
                <a:latin typeface="Calibri" panose="020F0502020204030204" pitchFamily="34" charset="0"/>
                <a:ea typeface="Aptos" panose="020B0004020202020204" pitchFamily="34" charset="0"/>
                <a:cs typeface="Times New Roman" panose="02020603050405020304" pitchFamily="18" charset="0"/>
              </a:rPr>
              <a:t>Potential IP protection until 2040 and beyond</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SE" sz="1800" kern="100" dirty="0">
                <a:effectLst/>
                <a:latin typeface="Calibri" panose="020F0502020204030204" pitchFamily="34" charset="0"/>
                <a:ea typeface="Aptos" panose="020B0004020202020204" pitchFamily="34" charset="0"/>
                <a:cs typeface="Times New Roman" panose="02020603050405020304" pitchFamily="18" charset="0"/>
              </a:rPr>
              <a:t>Several out licensing and exit opportunities</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SE" sz="18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2800" kern="100" dirty="0">
                <a:solidFill>
                  <a:srgbClr val="0F9ED5"/>
                </a:solidFill>
                <a:latin typeface="Calibri" panose="020F0502020204030204" pitchFamily="34" charset="0"/>
                <a:cs typeface="Times New Roman" panose="02020603050405020304" pitchFamily="18" charset="0"/>
              </a:rPr>
              <a:t>Contact us</a:t>
            </a:r>
          </a:p>
          <a:p>
            <a:pPr lvl="0" algn="just">
              <a:spcBef>
                <a:spcPct val="0"/>
              </a:spcBef>
            </a:pPr>
            <a:endParaRPr lang="en-US" sz="3200" i="1" strike="sngStrike" dirty="0">
              <a:solidFill>
                <a:srgbClr val="305A72"/>
              </a:solidFill>
              <a:latin typeface="+mj-lt"/>
              <a:ea typeface="Avenir Bold"/>
              <a:cs typeface="Avenir Bold"/>
              <a:sym typeface="Avenir Bold"/>
            </a:endParaRPr>
          </a:p>
        </p:txBody>
      </p:sp>
      <p:pic>
        <p:nvPicPr>
          <p:cNvPr id="5" name="Bildobjekt 4" descr="En bild som visar Människoansikte, person, klädsel, skjorta&#10;&#10;Automatiskt genererad beskrivning">
            <a:extLst>
              <a:ext uri="{FF2B5EF4-FFF2-40B4-BE49-F238E27FC236}">
                <a16:creationId xmlns:a16="http://schemas.microsoft.com/office/drawing/2014/main" id="{D1A4CC38-C7BB-78DD-7AAE-824866A4E3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5718315"/>
            <a:ext cx="1847850" cy="1733550"/>
          </a:xfrm>
          <a:prstGeom prst="rect">
            <a:avLst/>
          </a:prstGeom>
          <a:noFill/>
          <a:ln>
            <a:noFill/>
          </a:ln>
        </p:spPr>
      </p:pic>
      <p:pic>
        <p:nvPicPr>
          <p:cNvPr id="1026" name="Picture 2">
            <a:extLst>
              <a:ext uri="{FF2B5EF4-FFF2-40B4-BE49-F238E27FC236}">
                <a16:creationId xmlns:a16="http://schemas.microsoft.com/office/drawing/2014/main" id="{640D474A-CE78-AA49-FD17-8EE605C91D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4897" y="2173841"/>
            <a:ext cx="5411006" cy="3448190"/>
          </a:xfrm>
          <a:prstGeom prst="rect">
            <a:avLst/>
          </a:prstGeom>
          <a:noFill/>
          <a:extLst>
            <a:ext uri="{909E8E84-426E-40DD-AFC4-6F175D3DCCD1}">
              <a14:hiddenFill xmlns:a14="http://schemas.microsoft.com/office/drawing/2010/main">
                <a:solidFill>
                  <a:srgbClr val="FFFFFF"/>
                </a:solidFill>
              </a14:hiddenFill>
            </a:ext>
          </a:extLst>
        </p:spPr>
      </p:pic>
      <p:pic>
        <p:nvPicPr>
          <p:cNvPr id="9" name="Bildobjekt 8" descr="En bild som visar Människoansikte, leende, person, klädsel&#10;&#10;Automatiskt genererad beskrivning">
            <a:extLst>
              <a:ext uri="{FF2B5EF4-FFF2-40B4-BE49-F238E27FC236}">
                <a16:creationId xmlns:a16="http://schemas.microsoft.com/office/drawing/2014/main" id="{2CF1EBD8-B95C-797A-82D4-44C98B8C484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7302" y="5718315"/>
            <a:ext cx="1943100" cy="1733550"/>
          </a:xfrm>
          <a:prstGeom prst="rect">
            <a:avLst/>
          </a:prstGeom>
          <a:noFill/>
          <a:ln>
            <a:noFill/>
          </a:ln>
        </p:spPr>
      </p:pic>
      <p:sp>
        <p:nvSpPr>
          <p:cNvPr id="11" name="textruta 10">
            <a:extLst>
              <a:ext uri="{FF2B5EF4-FFF2-40B4-BE49-F238E27FC236}">
                <a16:creationId xmlns:a16="http://schemas.microsoft.com/office/drawing/2014/main" id="{8B2950B5-FDB3-C251-5252-21DC6B6445EB}"/>
              </a:ext>
            </a:extLst>
          </p:cNvPr>
          <p:cNvSpPr txBox="1"/>
          <p:nvPr/>
        </p:nvSpPr>
        <p:spPr>
          <a:xfrm>
            <a:off x="1600200" y="7451865"/>
            <a:ext cx="3886200" cy="1555298"/>
          </a:xfrm>
          <a:prstGeom prst="rect">
            <a:avLst/>
          </a:prstGeom>
          <a:noFill/>
        </p:spPr>
        <p:txBody>
          <a:bodyPr wrap="square">
            <a:spAutoFit/>
          </a:bodyPr>
          <a:lstStyle/>
          <a:p>
            <a:pPr>
              <a:lnSpc>
                <a:spcPct val="115000"/>
              </a:lnSpc>
              <a:spcAft>
                <a:spcPts val="800"/>
              </a:spcAft>
            </a:pPr>
            <a:r>
              <a:rPr lang="en-SE" sz="1800" b="1" kern="100" dirty="0">
                <a:effectLst/>
                <a:latin typeface="Calibri" panose="020F0502020204030204" pitchFamily="34" charset="0"/>
                <a:ea typeface="Aptos" panose="020B0004020202020204" pitchFamily="34" charset="0"/>
                <a:cs typeface="Times New Roman" panose="02020603050405020304" pitchFamily="18" charset="0"/>
              </a:rPr>
              <a:t>Business Development</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SE" sz="1800" b="1" kern="100" dirty="0">
                <a:effectLst/>
                <a:latin typeface="Calibri" panose="020F0502020204030204" pitchFamily="34" charset="0"/>
                <a:ea typeface="Aptos" panose="020B0004020202020204" pitchFamily="34" charset="0"/>
                <a:cs typeface="Times New Roman" panose="02020603050405020304" pitchFamily="18" charset="0"/>
              </a:rPr>
              <a:t>Fredrik Gustavsson</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SE" sz="1800" kern="100" dirty="0">
                <a:effectLst/>
                <a:latin typeface="Calibri" panose="020F0502020204030204" pitchFamily="34" charset="0"/>
                <a:ea typeface="Aptos" panose="020B0004020202020204" pitchFamily="34" charset="0"/>
                <a:cs typeface="Times New Roman" panose="02020603050405020304" pitchFamily="18" charset="0"/>
              </a:rPr>
              <a:t>Phone: +46 70-721 08 08</a:t>
            </a:r>
            <a:br>
              <a:rPr lang="en-SE" sz="1800" kern="100" dirty="0">
                <a:effectLst/>
                <a:latin typeface="Calibri" panose="020F0502020204030204" pitchFamily="34" charset="0"/>
                <a:ea typeface="Aptos" panose="020B0004020202020204" pitchFamily="34" charset="0"/>
                <a:cs typeface="Times New Roman" panose="02020603050405020304" pitchFamily="18" charset="0"/>
              </a:rPr>
            </a:br>
            <a:r>
              <a:rPr lang="en-SE" sz="1800" u="sng" kern="100" dirty="0">
                <a:solidFill>
                  <a:schemeClr val="accent5"/>
                </a:solidFill>
                <a:effectLst/>
                <a:latin typeface="Calibri" panose="020F0502020204030204" pitchFamily="34" charset="0"/>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fredrik.gustavsson@cell4cure.com</a:t>
            </a:r>
            <a:endParaRPr lang="en-SE" sz="1800"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ruta 12">
            <a:extLst>
              <a:ext uri="{FF2B5EF4-FFF2-40B4-BE49-F238E27FC236}">
                <a16:creationId xmlns:a16="http://schemas.microsoft.com/office/drawing/2014/main" id="{8E32E779-9F14-2994-5A3A-2D32F4D058A3}"/>
              </a:ext>
            </a:extLst>
          </p:cNvPr>
          <p:cNvSpPr txBox="1"/>
          <p:nvPr/>
        </p:nvSpPr>
        <p:spPr>
          <a:xfrm>
            <a:off x="5791200" y="7451865"/>
            <a:ext cx="3276600" cy="1555298"/>
          </a:xfrm>
          <a:prstGeom prst="rect">
            <a:avLst/>
          </a:prstGeom>
          <a:noFill/>
        </p:spPr>
        <p:txBody>
          <a:bodyPr wrap="square">
            <a:spAutoFit/>
          </a:bodyPr>
          <a:lstStyle/>
          <a:p>
            <a:pPr>
              <a:lnSpc>
                <a:spcPct val="115000"/>
              </a:lnSpc>
              <a:spcAft>
                <a:spcPts val="800"/>
              </a:spcAft>
            </a:pPr>
            <a:r>
              <a:rPr lang="en-SE" sz="1800" b="1" kern="100" dirty="0">
                <a:effectLst/>
                <a:latin typeface="Calibri" panose="020F0502020204030204" pitchFamily="34" charset="0"/>
                <a:ea typeface="Aptos" panose="020B0004020202020204" pitchFamily="34" charset="0"/>
                <a:cs typeface="Times New Roman" panose="02020603050405020304" pitchFamily="18" charset="0"/>
              </a:rPr>
              <a:t>Co-founder &amp; CEO</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SE" sz="1800" b="1" kern="100" dirty="0">
                <a:effectLst/>
                <a:latin typeface="Calibri" panose="020F0502020204030204" pitchFamily="34" charset="0"/>
                <a:ea typeface="Aptos" panose="020B0004020202020204" pitchFamily="34" charset="0"/>
                <a:cs typeface="Times New Roman" panose="02020603050405020304" pitchFamily="18" charset="0"/>
              </a:rPr>
              <a:t>Christina Herder</a:t>
            </a:r>
            <a:endParaRPr lang="en-S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SE" sz="1800" kern="100" dirty="0">
                <a:effectLst/>
                <a:latin typeface="Calibri" panose="020F0502020204030204" pitchFamily="34" charset="0"/>
                <a:ea typeface="Aptos" panose="020B0004020202020204" pitchFamily="34" charset="0"/>
                <a:cs typeface="Times New Roman" panose="02020603050405020304" pitchFamily="18" charset="0"/>
              </a:rPr>
              <a:t>Phone: +46 70-374 71 56</a:t>
            </a:r>
            <a:br>
              <a:rPr lang="en-GB" kern="100" dirty="0">
                <a:latin typeface="Aptos" panose="020B0004020202020204" pitchFamily="34" charset="0"/>
                <a:ea typeface="Aptos" panose="020B0004020202020204" pitchFamily="34" charset="0"/>
                <a:cs typeface="Times New Roman" panose="02020603050405020304" pitchFamily="18" charset="0"/>
              </a:rPr>
            </a:br>
            <a:r>
              <a:rPr lang="en-SE" sz="1800" u="sng" kern="100" dirty="0">
                <a:solidFill>
                  <a:schemeClr val="accent5"/>
                </a:solidFill>
                <a:effectLst/>
                <a:latin typeface="Calibri" panose="020F0502020204030204" pitchFamily="34" charset="0"/>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christina.herder@cell4cure.com</a:t>
            </a:r>
            <a:endParaRPr lang="en-SE" sz="1800"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5" name="textruta 14">
            <a:extLst>
              <a:ext uri="{FF2B5EF4-FFF2-40B4-BE49-F238E27FC236}">
                <a16:creationId xmlns:a16="http://schemas.microsoft.com/office/drawing/2014/main" id="{9187E75A-9191-6457-3017-EFD2E9C34BA3}"/>
              </a:ext>
            </a:extLst>
          </p:cNvPr>
          <p:cNvSpPr txBox="1"/>
          <p:nvPr/>
        </p:nvSpPr>
        <p:spPr>
          <a:xfrm>
            <a:off x="11269036" y="6147018"/>
            <a:ext cx="4866867" cy="1815882"/>
          </a:xfrm>
          <a:prstGeom prst="rect">
            <a:avLst/>
          </a:prstGeom>
          <a:noFill/>
        </p:spPr>
        <p:txBody>
          <a:bodyPr wrap="square">
            <a:spAutoFit/>
          </a:bodyPr>
          <a:lstStyle/>
          <a:p>
            <a:pPr algn="ctr" rtl="0" fontAlgn="base"/>
            <a:r>
              <a:rPr lang="en-GB" sz="2800" i="1" kern="100" dirty="0">
                <a:solidFill>
                  <a:srgbClr val="0F9ED5"/>
                </a:solidFill>
                <a:latin typeface="Calibri" panose="020F0502020204030204" pitchFamily="34" charset="0"/>
                <a:cs typeface="Times New Roman" panose="02020603050405020304" pitchFamily="18" charset="0"/>
              </a:rPr>
              <a:t>Visit us at The Park </a:t>
            </a:r>
            <a:r>
              <a:rPr lang="en-GB" sz="2800" i="1" kern="100" dirty="0" err="1">
                <a:solidFill>
                  <a:srgbClr val="0F9ED5"/>
                </a:solidFill>
                <a:latin typeface="Calibri" panose="020F0502020204030204" pitchFamily="34" charset="0"/>
                <a:cs typeface="Times New Roman" panose="02020603050405020304" pitchFamily="18" charset="0"/>
              </a:rPr>
              <a:t>Forskaren</a:t>
            </a:r>
            <a:endParaRPr lang="en-GB" sz="2800" i="1" kern="100" dirty="0">
              <a:solidFill>
                <a:srgbClr val="0F9ED5"/>
              </a:solidFill>
              <a:latin typeface="Calibri" panose="020F0502020204030204" pitchFamily="34" charset="0"/>
              <a:cs typeface="Times New Roman" panose="02020603050405020304" pitchFamily="18" charset="0"/>
            </a:endParaRPr>
          </a:p>
          <a:p>
            <a:pPr algn="ctr" rtl="0" fontAlgn="base"/>
            <a:r>
              <a:rPr lang="en-GB" sz="2800" i="1" kern="100" dirty="0" err="1">
                <a:solidFill>
                  <a:srgbClr val="0F9ED5"/>
                </a:solidFill>
                <a:latin typeface="Calibri" panose="020F0502020204030204" pitchFamily="34" charset="0"/>
                <a:cs typeface="Times New Roman" panose="02020603050405020304" pitchFamily="18" charset="0"/>
              </a:rPr>
              <a:t>Hagaesplanaden</a:t>
            </a:r>
            <a:r>
              <a:rPr lang="en-GB" sz="2800" i="1" kern="100" dirty="0">
                <a:solidFill>
                  <a:srgbClr val="0F9ED5"/>
                </a:solidFill>
                <a:latin typeface="Calibri" panose="020F0502020204030204" pitchFamily="34" charset="0"/>
                <a:cs typeface="Times New Roman" panose="02020603050405020304" pitchFamily="18" charset="0"/>
              </a:rPr>
              <a:t> 4</a:t>
            </a:r>
          </a:p>
          <a:p>
            <a:pPr algn="ctr" rtl="0" fontAlgn="base"/>
            <a:r>
              <a:rPr lang="en-GB" sz="2800" i="1" kern="100" dirty="0">
                <a:solidFill>
                  <a:srgbClr val="0F9ED5"/>
                </a:solidFill>
                <a:latin typeface="Calibri" panose="020F0502020204030204" pitchFamily="34" charset="0"/>
                <a:cs typeface="Times New Roman" panose="02020603050405020304" pitchFamily="18" charset="0"/>
              </a:rPr>
              <a:t>SE-113 68 Solna</a:t>
            </a:r>
          </a:p>
          <a:p>
            <a:pPr algn="ctr" rtl="0" fontAlgn="base"/>
            <a:r>
              <a:rPr lang="en-GB" sz="2800" i="1" kern="100" dirty="0">
                <a:solidFill>
                  <a:srgbClr val="0F9ED5"/>
                </a:solidFill>
                <a:latin typeface="Calibri" panose="020F0502020204030204" pitchFamily="34" charset="0"/>
                <a:cs typeface="Times New Roman" panose="02020603050405020304" pitchFamily="18" charset="0"/>
              </a:rPr>
              <a:t>Sweden</a:t>
            </a:r>
          </a:p>
        </p:txBody>
      </p:sp>
    </p:spTree>
    <p:extLst>
      <p:ext uri="{BB962C8B-B14F-4D97-AF65-F5344CB8AC3E}">
        <p14:creationId xmlns:p14="http://schemas.microsoft.com/office/powerpoint/2010/main" val="1471819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2598</TotalTime>
  <Words>681</Words>
  <Application>Microsoft Office PowerPoint</Application>
  <PresentationFormat>Anpassad</PresentationFormat>
  <Paragraphs>43</Paragraphs>
  <Slides>3</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vt:i4>
      </vt:variant>
    </vt:vector>
  </HeadingPairs>
  <TitlesOfParts>
    <vt:vector size="8" baseType="lpstr">
      <vt:lpstr>Calibri</vt:lpstr>
      <vt:lpstr>Aptos</vt:lpstr>
      <vt:lpstr>Symbol</vt:lpstr>
      <vt:lpstr>Arial</vt:lpstr>
      <vt:lpstr>Office Theme</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Kopia av 20241101-Presentation Cell4Cure</dc:title>
  <dc:creator>Christina Herder</dc:creator>
  <cp:lastModifiedBy>Christina Herder</cp:lastModifiedBy>
  <cp:revision>30</cp:revision>
  <cp:lastPrinted>2024-11-09T12:30:57Z</cp:lastPrinted>
  <dcterms:created xsi:type="dcterms:W3CDTF">2006-08-16T00:00:00Z</dcterms:created>
  <dcterms:modified xsi:type="dcterms:W3CDTF">2025-01-19T07:28:57Z</dcterms:modified>
  <dc:identifier>DAGVdqPPNBA</dc:identifier>
</cp:coreProperties>
</file>